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63" r:id="rId2"/>
    <p:sldId id="3162" r:id="rId3"/>
    <p:sldId id="3161" r:id="rId4"/>
    <p:sldId id="3118" r:id="rId5"/>
    <p:sldId id="3139" r:id="rId6"/>
    <p:sldId id="905" r:id="rId7"/>
    <p:sldId id="3140" r:id="rId8"/>
    <p:sldId id="2887" r:id="rId9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cture" id="{854A88F4-AE7F-4CE7-8297-07F2733234E5}">
          <p14:sldIdLst>
            <p14:sldId id="3163"/>
            <p14:sldId id="3162"/>
            <p14:sldId id="3161"/>
            <p14:sldId id="3118"/>
            <p14:sldId id="3139"/>
            <p14:sldId id="905"/>
            <p14:sldId id="3140"/>
            <p14:sldId id="2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4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  <p:cmAuthor id="2" name="Парфенова Ксения Васильевна" initials="ПКВ" lastIdx="6" clrIdx="1">
    <p:extLst>
      <p:ext uri="{19B8F6BF-5375-455C-9EA6-DF929625EA0E}">
        <p15:presenceInfo xmlns:p15="http://schemas.microsoft.com/office/powerpoint/2012/main" userId="S-1-5-21-2756782971-977258598-3578152792-67527" providerId="AD"/>
      </p:ext>
    </p:extLst>
  </p:cmAuthor>
  <p:cmAuthor id="3" name="Graf" initials="G" lastIdx="3" clrIdx="2">
    <p:extLst>
      <p:ext uri="{19B8F6BF-5375-455C-9EA6-DF929625EA0E}">
        <p15:presenceInfo xmlns:p15="http://schemas.microsoft.com/office/powerpoint/2012/main" userId="Graf" providerId="None"/>
      </p:ext>
    </p:extLst>
  </p:cmAuthor>
  <p:cmAuthor id="4" name="Куликова Римма Владимировна" initials="КРВ" lastIdx="1" clrIdx="3">
    <p:extLst>
      <p:ext uri="{19B8F6BF-5375-455C-9EA6-DF929625EA0E}">
        <p15:presenceInfo xmlns:p15="http://schemas.microsoft.com/office/powerpoint/2012/main" userId="S-1-5-21-2756782971-977258598-3578152792-1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171"/>
    <a:srgbClr val="20617E"/>
    <a:srgbClr val="135A8B"/>
    <a:srgbClr val="004D9E"/>
    <a:srgbClr val="E8EBF0"/>
    <a:srgbClr val="AEE11F"/>
    <a:srgbClr val="94C11A"/>
    <a:srgbClr val="EDF0F3"/>
    <a:srgbClr val="F6F6F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82346" autoAdjust="0"/>
  </p:normalViewPr>
  <p:slideViewPr>
    <p:cSldViewPr snapToGrid="0" showGuides="1">
      <p:cViewPr varScale="1">
        <p:scale>
          <a:sx n="49" d="100"/>
          <a:sy n="49" d="100"/>
        </p:scale>
        <p:origin x="48" y="31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14D9B8-E684-493F-A708-19C6CF5C1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43FB7-9BFA-4D7D-A924-EA51CBEB95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0EC4-BC8C-4944-81D2-4F038B7479CC}" type="datetimeFigureOut">
              <a:rPr lang="vi-VN" smtClean="0"/>
              <a:pPr/>
              <a:t>07/02/2025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DA073-33B0-42CA-B665-955FD914D6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A5822-D0FF-4590-B1B0-E4E55F32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7C06-EB06-4BE0-B917-C7AF297F6B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4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5C806-003F-4162-BA20-19C58E3CA473}" type="datetimeFigureOut">
              <a:rPr lang="vi-VN" smtClean="0"/>
              <a:pPr/>
              <a:t>07/02/2025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CE21E-9EF1-4E98-9FC8-D12FD29C282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4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Shape 46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7" name="Shape 46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45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BB223-11EE-42A2-A995-C8CAFE8E5A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5202" y="2"/>
            <a:ext cx="5099050" cy="60483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66C53B-ABFA-4E58-8FCC-FED4C28E7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987" y="7667627"/>
            <a:ext cx="5099050" cy="60483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99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BCC95-5310-45CF-B576-3D04993CCA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9AA782-34DA-45FD-AE3E-B10316CD34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50788" y="3743325"/>
            <a:ext cx="9542462" cy="6229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549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8B54C0-53A0-4DEC-ABA2-58F4C8FFB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7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0F029-D2DC-4524-B73A-0486F97EA7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9431" y="2074864"/>
            <a:ext cx="15708313" cy="95662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005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DA41E-7E9D-447A-AC2C-33164329F8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6858000"/>
            <a:ext cx="12193588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0DA2D31-4E74-4089-867F-9220F3AD3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78697" y="2"/>
            <a:ext cx="8767273" cy="558018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5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3AAD0-6921-4BDC-8C67-78472A1D3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5550" y="5372100"/>
            <a:ext cx="4953000" cy="83439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9E02A2D-64C4-4CD9-9749-2D8B2A93EF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72900" y="9410700"/>
            <a:ext cx="4953000" cy="43053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D76FA8-054B-43B5-AB91-16C2665A6D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40251" y="6858000"/>
            <a:ext cx="4953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CA4EFEA-F3D8-4E92-81DA-43A9C416EC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40251" y="2"/>
            <a:ext cx="4953000" cy="654147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44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5BAFDA-7C5B-43DA-A90D-74E33B86AE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29233" y="1877568"/>
            <a:ext cx="3553968" cy="3450336"/>
          </a:xfrm>
          <a:custGeom>
            <a:avLst/>
            <a:gdLst>
              <a:gd name="connsiteX0" fmla="*/ 1834896 w 3553968"/>
              <a:gd name="connsiteY0" fmla="*/ 0 h 3450336"/>
              <a:gd name="connsiteX1" fmla="*/ 2005584 w 3553968"/>
              <a:gd name="connsiteY1" fmla="*/ 12192 h 3450336"/>
              <a:gd name="connsiteX2" fmla="*/ 3084576 w 3553968"/>
              <a:gd name="connsiteY2" fmla="*/ 597408 h 3450336"/>
              <a:gd name="connsiteX3" fmla="*/ 3456432 w 3553968"/>
              <a:gd name="connsiteY3" fmla="*/ 859536 h 3450336"/>
              <a:gd name="connsiteX4" fmla="*/ 3511296 w 3553968"/>
              <a:gd name="connsiteY4" fmla="*/ 969264 h 3450336"/>
              <a:gd name="connsiteX5" fmla="*/ 3553968 w 3553968"/>
              <a:gd name="connsiteY5" fmla="*/ 1121664 h 3450336"/>
              <a:gd name="connsiteX6" fmla="*/ 3511296 w 3553968"/>
              <a:gd name="connsiteY6" fmla="*/ 1371600 h 3450336"/>
              <a:gd name="connsiteX7" fmla="*/ 2170176 w 3553968"/>
              <a:gd name="connsiteY7" fmla="*/ 3224784 h 3450336"/>
              <a:gd name="connsiteX8" fmla="*/ 1895856 w 3553968"/>
              <a:gd name="connsiteY8" fmla="*/ 3407664 h 3450336"/>
              <a:gd name="connsiteX9" fmla="*/ 1706880 w 3553968"/>
              <a:gd name="connsiteY9" fmla="*/ 3450336 h 3450336"/>
              <a:gd name="connsiteX10" fmla="*/ 1481328 w 3553968"/>
              <a:gd name="connsiteY10" fmla="*/ 3419856 h 3450336"/>
              <a:gd name="connsiteX11" fmla="*/ 103632 w 3553968"/>
              <a:gd name="connsiteY11" fmla="*/ 2474976 h 3450336"/>
              <a:gd name="connsiteX12" fmla="*/ 0 w 3553968"/>
              <a:gd name="connsiteY12" fmla="*/ 2164080 h 3450336"/>
              <a:gd name="connsiteX13" fmla="*/ 121920 w 3553968"/>
              <a:gd name="connsiteY13" fmla="*/ 1865376 h 3450336"/>
              <a:gd name="connsiteX14" fmla="*/ 1402080 w 3553968"/>
              <a:gd name="connsiteY14" fmla="*/ 182880 h 3450336"/>
              <a:gd name="connsiteX15" fmla="*/ 1438656 w 3553968"/>
              <a:gd name="connsiteY15" fmla="*/ 146304 h 3450336"/>
              <a:gd name="connsiteX16" fmla="*/ 1511808 w 3553968"/>
              <a:gd name="connsiteY16" fmla="*/ 103632 h 3450336"/>
              <a:gd name="connsiteX17" fmla="*/ 1658112 w 3553968"/>
              <a:gd name="connsiteY17" fmla="*/ 30480 h 345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53968" h="3450336">
                <a:moveTo>
                  <a:pt x="1834896" y="0"/>
                </a:moveTo>
                <a:lnTo>
                  <a:pt x="2005584" y="12192"/>
                </a:lnTo>
                <a:lnTo>
                  <a:pt x="3084576" y="597408"/>
                </a:lnTo>
                <a:lnTo>
                  <a:pt x="3456432" y="859536"/>
                </a:lnTo>
                <a:lnTo>
                  <a:pt x="3511296" y="969264"/>
                </a:lnTo>
                <a:lnTo>
                  <a:pt x="3553968" y="1121664"/>
                </a:lnTo>
                <a:lnTo>
                  <a:pt x="3511296" y="1371600"/>
                </a:lnTo>
                <a:lnTo>
                  <a:pt x="2170176" y="3224784"/>
                </a:lnTo>
                <a:lnTo>
                  <a:pt x="1895856" y="3407664"/>
                </a:lnTo>
                <a:lnTo>
                  <a:pt x="1706880" y="3450336"/>
                </a:lnTo>
                <a:lnTo>
                  <a:pt x="1481328" y="3419856"/>
                </a:lnTo>
                <a:lnTo>
                  <a:pt x="103632" y="2474976"/>
                </a:lnTo>
                <a:lnTo>
                  <a:pt x="0" y="2164080"/>
                </a:lnTo>
                <a:lnTo>
                  <a:pt x="121920" y="1865376"/>
                </a:lnTo>
                <a:lnTo>
                  <a:pt x="1402080" y="182880"/>
                </a:lnTo>
                <a:lnTo>
                  <a:pt x="1438656" y="146304"/>
                </a:lnTo>
                <a:lnTo>
                  <a:pt x="1511808" y="103632"/>
                </a:lnTo>
                <a:lnTo>
                  <a:pt x="1658112" y="3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9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46635F2-B635-433B-994F-AA1F0231BA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59344" y="7029450"/>
            <a:ext cx="6421438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7225F9-A932-454D-A5B2-23EDEE20C8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7350" y="0"/>
            <a:ext cx="5467350" cy="4400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D245FB9-2165-40D7-BF7D-4D2E39EAEE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52476" y="1143000"/>
            <a:ext cx="6421438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71F69F4-6B9E-44D3-A663-EDCCCD56E2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158869" y="1143000"/>
            <a:ext cx="4228306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36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FD632A-53E8-4970-A405-762186490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228CB90-469F-46C4-A337-2DC771FD59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5920" y="9525000"/>
            <a:ext cx="4175760" cy="3505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5BAFFB6-0251-419A-B522-81501323A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75520" y="9525000"/>
            <a:ext cx="4175760" cy="3505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65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5F7F2-A7CE-4724-832A-9B7A41C310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7800" y="0"/>
            <a:ext cx="87915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363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93EB5-A101-48C9-8051-3865FC36CF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1726" y="5644662"/>
            <a:ext cx="5645150" cy="42037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178124-19BC-46CE-9810-13C0D628A4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096876" y="8071338"/>
            <a:ext cx="5645150" cy="564466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CD3A8D-D497-45D4-B681-6DC9FC1940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42026" y="-8792"/>
            <a:ext cx="5645150" cy="635683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38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959428-27E3-4874-8023-01036AFC2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5799"/>
            <a:ext cx="14653846" cy="1234440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122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C375C-1123-4D50-8977-1D3D95227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7014" y="0"/>
            <a:ext cx="17810162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87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47076-652D-43EF-8D62-F5263EE79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41489" y="685800"/>
            <a:ext cx="14841537" cy="91963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5F358F-86EC-4681-914D-C583C14B4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09832" y="685800"/>
            <a:ext cx="5535856" cy="91963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91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BB214-0DBB-42B9-AFBE-B12AAEF91E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1692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9C60C23-3D18-463C-A64D-2D190EC629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07415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2104F1F-FD6F-473F-B7AA-783B6D62CE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53138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144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7298DCE-7EEB-4EAE-B07B-ACF56DEC08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2097" y="2302169"/>
            <a:ext cx="13928385" cy="9111662"/>
          </a:xfrm>
          <a:custGeom>
            <a:avLst/>
            <a:gdLst>
              <a:gd name="connsiteX0" fmla="*/ 10989877 w 13928385"/>
              <a:gd name="connsiteY0" fmla="*/ 6674289 h 9111662"/>
              <a:gd name="connsiteX1" fmla="*/ 10968339 w 13928385"/>
              <a:gd name="connsiteY1" fmla="*/ 6699099 h 9111662"/>
              <a:gd name="connsiteX2" fmla="*/ 10944196 w 13928385"/>
              <a:gd name="connsiteY2" fmla="*/ 6704839 h 9111662"/>
              <a:gd name="connsiteX3" fmla="*/ 10967975 w 13928385"/>
              <a:gd name="connsiteY3" fmla="*/ 6688937 h 9111662"/>
              <a:gd name="connsiteX4" fmla="*/ 10989877 w 13928385"/>
              <a:gd name="connsiteY4" fmla="*/ 6674289 h 9111662"/>
              <a:gd name="connsiteX5" fmla="*/ 11201601 w 13928385"/>
              <a:gd name="connsiteY5" fmla="*/ 79 h 9111662"/>
              <a:gd name="connsiteX6" fmla="*/ 11363680 w 13928385"/>
              <a:gd name="connsiteY6" fmla="*/ 18389 h 9111662"/>
              <a:gd name="connsiteX7" fmla="*/ 11877659 w 13928385"/>
              <a:gd name="connsiteY7" fmla="*/ 252752 h 9111662"/>
              <a:gd name="connsiteX8" fmla="*/ 12204737 w 13928385"/>
              <a:gd name="connsiteY8" fmla="*/ 1096457 h 9111662"/>
              <a:gd name="connsiteX9" fmla="*/ 12671991 w 13928385"/>
              <a:gd name="connsiteY9" fmla="*/ 1330820 h 9111662"/>
              <a:gd name="connsiteX10" fmla="*/ 12999069 w 13928385"/>
              <a:gd name="connsiteY10" fmla="*/ 1705800 h 9111662"/>
              <a:gd name="connsiteX11" fmla="*/ 13419599 w 13928385"/>
              <a:gd name="connsiteY11" fmla="*/ 1799546 h 9111662"/>
              <a:gd name="connsiteX12" fmla="*/ 13653225 w 13928385"/>
              <a:gd name="connsiteY12" fmla="*/ 1705800 h 9111662"/>
              <a:gd name="connsiteX13" fmla="*/ 13886851 w 13928385"/>
              <a:gd name="connsiteY13" fmla="*/ 1705800 h 9111662"/>
              <a:gd name="connsiteX14" fmla="*/ 13886851 w 13928385"/>
              <a:gd name="connsiteY14" fmla="*/ 1893291 h 9111662"/>
              <a:gd name="connsiteX15" fmla="*/ 13746675 w 13928385"/>
              <a:gd name="connsiteY15" fmla="*/ 2174526 h 9111662"/>
              <a:gd name="connsiteX16" fmla="*/ 13559775 w 13928385"/>
              <a:gd name="connsiteY16" fmla="*/ 2455761 h 9111662"/>
              <a:gd name="connsiteX17" fmla="*/ 13372873 w 13928385"/>
              <a:gd name="connsiteY17" fmla="*/ 2549506 h 9111662"/>
              <a:gd name="connsiteX18" fmla="*/ 13139247 w 13928385"/>
              <a:gd name="connsiteY18" fmla="*/ 2596379 h 9111662"/>
              <a:gd name="connsiteX19" fmla="*/ 13092519 w 13928385"/>
              <a:gd name="connsiteY19" fmla="*/ 2783869 h 9111662"/>
              <a:gd name="connsiteX20" fmla="*/ 13092519 w 13928385"/>
              <a:gd name="connsiteY20" fmla="*/ 3111977 h 9111662"/>
              <a:gd name="connsiteX21" fmla="*/ 12952343 w 13928385"/>
              <a:gd name="connsiteY21" fmla="*/ 3299467 h 9111662"/>
              <a:gd name="connsiteX22" fmla="*/ 12765443 w 13928385"/>
              <a:gd name="connsiteY22" fmla="*/ 3252594 h 9111662"/>
              <a:gd name="connsiteX23" fmla="*/ 12625267 w 13928385"/>
              <a:gd name="connsiteY23" fmla="*/ 3346339 h 9111662"/>
              <a:gd name="connsiteX24" fmla="*/ 12531815 w 13928385"/>
              <a:gd name="connsiteY24" fmla="*/ 3440084 h 9111662"/>
              <a:gd name="connsiteX25" fmla="*/ 12391639 w 13928385"/>
              <a:gd name="connsiteY25" fmla="*/ 3440084 h 9111662"/>
              <a:gd name="connsiteX26" fmla="*/ 12391639 w 13928385"/>
              <a:gd name="connsiteY26" fmla="*/ 3580702 h 9111662"/>
              <a:gd name="connsiteX27" fmla="*/ 12064561 w 13928385"/>
              <a:gd name="connsiteY27" fmla="*/ 3580702 h 9111662"/>
              <a:gd name="connsiteX28" fmla="*/ 11830935 w 13928385"/>
              <a:gd name="connsiteY28" fmla="*/ 3768192 h 9111662"/>
              <a:gd name="connsiteX29" fmla="*/ 11503856 w 13928385"/>
              <a:gd name="connsiteY29" fmla="*/ 3955682 h 9111662"/>
              <a:gd name="connsiteX30" fmla="*/ 11363680 w 13928385"/>
              <a:gd name="connsiteY30" fmla="*/ 4049427 h 9111662"/>
              <a:gd name="connsiteX31" fmla="*/ 11083327 w 13928385"/>
              <a:gd name="connsiteY31" fmla="*/ 4143173 h 9111662"/>
              <a:gd name="connsiteX32" fmla="*/ 10756249 w 13928385"/>
              <a:gd name="connsiteY32" fmla="*/ 4330663 h 9111662"/>
              <a:gd name="connsiteX33" fmla="*/ 10896426 w 13928385"/>
              <a:gd name="connsiteY33" fmla="*/ 4190045 h 9111662"/>
              <a:gd name="connsiteX34" fmla="*/ 10756249 w 13928385"/>
              <a:gd name="connsiteY34" fmla="*/ 4143173 h 9111662"/>
              <a:gd name="connsiteX35" fmla="*/ 10896426 w 13928385"/>
              <a:gd name="connsiteY35" fmla="*/ 4049427 h 9111662"/>
              <a:gd name="connsiteX36" fmla="*/ 10989877 w 13928385"/>
              <a:gd name="connsiteY36" fmla="*/ 3861937 h 9111662"/>
              <a:gd name="connsiteX37" fmla="*/ 10849700 w 13928385"/>
              <a:gd name="connsiteY37" fmla="*/ 3768192 h 9111662"/>
              <a:gd name="connsiteX38" fmla="*/ 10662799 w 13928385"/>
              <a:gd name="connsiteY38" fmla="*/ 3861937 h 9111662"/>
              <a:gd name="connsiteX39" fmla="*/ 10288995 w 13928385"/>
              <a:gd name="connsiteY39" fmla="*/ 4190045 h 9111662"/>
              <a:gd name="connsiteX40" fmla="*/ 10102094 w 13928385"/>
              <a:gd name="connsiteY40" fmla="*/ 4283790 h 9111662"/>
              <a:gd name="connsiteX41" fmla="*/ 9915192 w 13928385"/>
              <a:gd name="connsiteY41" fmla="*/ 4283790 h 9111662"/>
              <a:gd name="connsiteX42" fmla="*/ 10242270 w 13928385"/>
              <a:gd name="connsiteY42" fmla="*/ 4565026 h 9111662"/>
              <a:gd name="connsiteX43" fmla="*/ 10242270 w 13928385"/>
              <a:gd name="connsiteY43" fmla="*/ 4752516 h 9111662"/>
              <a:gd name="connsiteX44" fmla="*/ 10429172 w 13928385"/>
              <a:gd name="connsiteY44" fmla="*/ 4752516 h 9111662"/>
              <a:gd name="connsiteX45" fmla="*/ 10616073 w 13928385"/>
              <a:gd name="connsiteY45" fmla="*/ 4658771 h 9111662"/>
              <a:gd name="connsiteX46" fmla="*/ 10849700 w 13928385"/>
              <a:gd name="connsiteY46" fmla="*/ 4705643 h 9111662"/>
              <a:gd name="connsiteX47" fmla="*/ 11083327 w 13928385"/>
              <a:gd name="connsiteY47" fmla="*/ 4752516 h 9111662"/>
              <a:gd name="connsiteX48" fmla="*/ 10989877 w 13928385"/>
              <a:gd name="connsiteY48" fmla="*/ 4893133 h 9111662"/>
              <a:gd name="connsiteX49" fmla="*/ 10943151 w 13928385"/>
              <a:gd name="connsiteY49" fmla="*/ 4846261 h 9111662"/>
              <a:gd name="connsiteX50" fmla="*/ 10849700 w 13928385"/>
              <a:gd name="connsiteY50" fmla="*/ 4846261 h 9111662"/>
              <a:gd name="connsiteX51" fmla="*/ 10662799 w 13928385"/>
              <a:gd name="connsiteY51" fmla="*/ 4940006 h 9111662"/>
              <a:gd name="connsiteX52" fmla="*/ 10616073 w 13928385"/>
              <a:gd name="connsiteY52" fmla="*/ 5080624 h 9111662"/>
              <a:gd name="connsiteX53" fmla="*/ 10475897 w 13928385"/>
              <a:gd name="connsiteY53" fmla="*/ 5080624 h 9111662"/>
              <a:gd name="connsiteX54" fmla="*/ 10429172 w 13928385"/>
              <a:gd name="connsiteY54" fmla="*/ 5174369 h 9111662"/>
              <a:gd name="connsiteX55" fmla="*/ 10288995 w 13928385"/>
              <a:gd name="connsiteY55" fmla="*/ 5361859 h 9111662"/>
              <a:gd name="connsiteX56" fmla="*/ 10522622 w 13928385"/>
              <a:gd name="connsiteY56" fmla="*/ 5596221 h 9111662"/>
              <a:gd name="connsiteX57" fmla="*/ 10662799 w 13928385"/>
              <a:gd name="connsiteY57" fmla="*/ 5924329 h 9111662"/>
              <a:gd name="connsiteX58" fmla="*/ 10896426 w 13928385"/>
              <a:gd name="connsiteY58" fmla="*/ 6205565 h 9111662"/>
              <a:gd name="connsiteX59" fmla="*/ 10662799 w 13928385"/>
              <a:gd name="connsiteY59" fmla="*/ 6158692 h 9111662"/>
              <a:gd name="connsiteX60" fmla="*/ 10637337 w 13928385"/>
              <a:gd name="connsiteY60" fmla="*/ 6158509 h 9111662"/>
              <a:gd name="connsiteX61" fmla="*/ 10615280 w 13928385"/>
              <a:gd name="connsiteY61" fmla="*/ 6157766 h 9111662"/>
              <a:gd name="connsiteX62" fmla="*/ 10606034 w 13928385"/>
              <a:gd name="connsiteY62" fmla="*/ 6146974 h 9111662"/>
              <a:gd name="connsiteX63" fmla="*/ 10579569 w 13928385"/>
              <a:gd name="connsiteY63" fmla="*/ 6144044 h 9111662"/>
              <a:gd name="connsiteX64" fmla="*/ 10504512 w 13928385"/>
              <a:gd name="connsiteY64" fmla="*/ 6146782 h 9111662"/>
              <a:gd name="connsiteX65" fmla="*/ 10419680 w 13928385"/>
              <a:gd name="connsiteY65" fmla="*/ 6119143 h 9111662"/>
              <a:gd name="connsiteX66" fmla="*/ 10382446 w 13928385"/>
              <a:gd name="connsiteY66" fmla="*/ 6064947 h 9111662"/>
              <a:gd name="connsiteX67" fmla="*/ 10499260 w 13928385"/>
              <a:gd name="connsiteY67" fmla="*/ 6146974 h 9111662"/>
              <a:gd name="connsiteX68" fmla="*/ 10504512 w 13928385"/>
              <a:gd name="connsiteY68" fmla="*/ 6146782 h 9111662"/>
              <a:gd name="connsiteX69" fmla="*/ 10505100 w 13928385"/>
              <a:gd name="connsiteY69" fmla="*/ 6146974 h 9111662"/>
              <a:gd name="connsiteX70" fmla="*/ 10599281 w 13928385"/>
              <a:gd name="connsiteY70" fmla="*/ 6157228 h 9111662"/>
              <a:gd name="connsiteX71" fmla="*/ 10615280 w 13928385"/>
              <a:gd name="connsiteY71" fmla="*/ 6157766 h 9111662"/>
              <a:gd name="connsiteX72" fmla="*/ 10616073 w 13928385"/>
              <a:gd name="connsiteY72" fmla="*/ 6158692 h 9111662"/>
              <a:gd name="connsiteX73" fmla="*/ 10849700 w 13928385"/>
              <a:gd name="connsiteY73" fmla="*/ 6346182 h 9111662"/>
              <a:gd name="connsiteX74" fmla="*/ 10756249 w 13928385"/>
              <a:gd name="connsiteY74" fmla="*/ 6486800 h 9111662"/>
              <a:gd name="connsiteX75" fmla="*/ 10656958 w 13928385"/>
              <a:gd name="connsiteY75" fmla="*/ 6557108 h 9111662"/>
              <a:gd name="connsiteX76" fmla="*/ 10545651 w 13928385"/>
              <a:gd name="connsiteY76" fmla="*/ 6615364 h 9111662"/>
              <a:gd name="connsiteX77" fmla="*/ 10540144 w 13928385"/>
              <a:gd name="connsiteY77" fmla="*/ 6615882 h 9111662"/>
              <a:gd name="connsiteX78" fmla="*/ 10522622 w 13928385"/>
              <a:gd name="connsiteY78" fmla="*/ 6627417 h 9111662"/>
              <a:gd name="connsiteX79" fmla="*/ 10545651 w 13928385"/>
              <a:gd name="connsiteY79" fmla="*/ 6615364 h 9111662"/>
              <a:gd name="connsiteX80" fmla="*/ 10557666 w 13928385"/>
              <a:gd name="connsiteY80" fmla="*/ 6614234 h 9111662"/>
              <a:gd name="connsiteX81" fmla="*/ 10662799 w 13928385"/>
              <a:gd name="connsiteY81" fmla="*/ 6627417 h 9111662"/>
              <a:gd name="connsiteX82" fmla="*/ 10756249 w 13928385"/>
              <a:gd name="connsiteY82" fmla="*/ 6580545 h 9111662"/>
              <a:gd name="connsiteX83" fmla="*/ 10940231 w 13928385"/>
              <a:gd name="connsiteY83" fmla="*/ 6705782 h 9111662"/>
              <a:gd name="connsiteX84" fmla="*/ 10944196 w 13928385"/>
              <a:gd name="connsiteY84" fmla="*/ 6704839 h 9111662"/>
              <a:gd name="connsiteX85" fmla="*/ 10919789 w 13928385"/>
              <a:gd name="connsiteY85" fmla="*/ 6721162 h 9111662"/>
              <a:gd name="connsiteX86" fmla="*/ 10849700 w 13928385"/>
              <a:gd name="connsiteY86" fmla="*/ 6768035 h 9111662"/>
              <a:gd name="connsiteX87" fmla="*/ 10896426 w 13928385"/>
              <a:gd name="connsiteY87" fmla="*/ 6861780 h 9111662"/>
              <a:gd name="connsiteX88" fmla="*/ 10802975 w 13928385"/>
              <a:gd name="connsiteY88" fmla="*/ 6861780 h 9111662"/>
              <a:gd name="connsiteX89" fmla="*/ 10802975 w 13928385"/>
              <a:gd name="connsiteY89" fmla="*/ 6955525 h 9111662"/>
              <a:gd name="connsiteX90" fmla="*/ 10756249 w 13928385"/>
              <a:gd name="connsiteY90" fmla="*/ 7002397 h 9111662"/>
              <a:gd name="connsiteX91" fmla="*/ 10756249 w 13928385"/>
              <a:gd name="connsiteY91" fmla="*/ 7096143 h 9111662"/>
              <a:gd name="connsiteX92" fmla="*/ 10616073 w 13928385"/>
              <a:gd name="connsiteY92" fmla="*/ 7189887 h 9111662"/>
              <a:gd name="connsiteX93" fmla="*/ 10616073 w 13928385"/>
              <a:gd name="connsiteY93" fmla="*/ 7283633 h 9111662"/>
              <a:gd name="connsiteX94" fmla="*/ 10522622 w 13928385"/>
              <a:gd name="connsiteY94" fmla="*/ 7424251 h 9111662"/>
              <a:gd name="connsiteX95" fmla="*/ 10429172 w 13928385"/>
              <a:gd name="connsiteY95" fmla="*/ 7517995 h 9111662"/>
              <a:gd name="connsiteX96" fmla="*/ 10382446 w 13928385"/>
              <a:gd name="connsiteY96" fmla="*/ 7564868 h 9111662"/>
              <a:gd name="connsiteX97" fmla="*/ 10288995 w 13928385"/>
              <a:gd name="connsiteY97" fmla="*/ 7658613 h 9111662"/>
              <a:gd name="connsiteX98" fmla="*/ 10335721 w 13928385"/>
              <a:gd name="connsiteY98" fmla="*/ 7752358 h 9111662"/>
              <a:gd name="connsiteX99" fmla="*/ 10288995 w 13928385"/>
              <a:gd name="connsiteY99" fmla="*/ 7846103 h 9111662"/>
              <a:gd name="connsiteX100" fmla="*/ 10148819 w 13928385"/>
              <a:gd name="connsiteY100" fmla="*/ 8033593 h 9111662"/>
              <a:gd name="connsiteX101" fmla="*/ 10008643 w 13928385"/>
              <a:gd name="connsiteY101" fmla="*/ 8080466 h 9111662"/>
              <a:gd name="connsiteX102" fmla="*/ 9915192 w 13928385"/>
              <a:gd name="connsiteY102" fmla="*/ 8174211 h 9111662"/>
              <a:gd name="connsiteX103" fmla="*/ 9728290 w 13928385"/>
              <a:gd name="connsiteY103" fmla="*/ 8267956 h 9111662"/>
              <a:gd name="connsiteX104" fmla="*/ 9634840 w 13928385"/>
              <a:gd name="connsiteY104" fmla="*/ 8408574 h 9111662"/>
              <a:gd name="connsiteX105" fmla="*/ 9401212 w 13928385"/>
              <a:gd name="connsiteY105" fmla="*/ 8502319 h 9111662"/>
              <a:gd name="connsiteX106" fmla="*/ 9120860 w 13928385"/>
              <a:gd name="connsiteY106" fmla="*/ 8502319 h 9111662"/>
              <a:gd name="connsiteX107" fmla="*/ 8933958 w 13928385"/>
              <a:gd name="connsiteY107" fmla="*/ 8502319 h 9111662"/>
              <a:gd name="connsiteX108" fmla="*/ 8887233 w 13928385"/>
              <a:gd name="connsiteY108" fmla="*/ 8596064 h 9111662"/>
              <a:gd name="connsiteX109" fmla="*/ 8793782 w 13928385"/>
              <a:gd name="connsiteY109" fmla="*/ 8689809 h 9111662"/>
              <a:gd name="connsiteX110" fmla="*/ 8513430 w 13928385"/>
              <a:gd name="connsiteY110" fmla="*/ 8736682 h 9111662"/>
              <a:gd name="connsiteX111" fmla="*/ 8186351 w 13928385"/>
              <a:gd name="connsiteY111" fmla="*/ 8924172 h 9111662"/>
              <a:gd name="connsiteX112" fmla="*/ 8279803 w 13928385"/>
              <a:gd name="connsiteY112" fmla="*/ 9064789 h 9111662"/>
              <a:gd name="connsiteX113" fmla="*/ 8139627 w 13928385"/>
              <a:gd name="connsiteY113" fmla="*/ 9111662 h 9111662"/>
              <a:gd name="connsiteX114" fmla="*/ 8046175 w 13928385"/>
              <a:gd name="connsiteY114" fmla="*/ 8924172 h 9111662"/>
              <a:gd name="connsiteX115" fmla="*/ 8092901 w 13928385"/>
              <a:gd name="connsiteY115" fmla="*/ 8783554 h 9111662"/>
              <a:gd name="connsiteX116" fmla="*/ 7905999 w 13928385"/>
              <a:gd name="connsiteY116" fmla="*/ 8783554 h 9111662"/>
              <a:gd name="connsiteX117" fmla="*/ 7812549 w 13928385"/>
              <a:gd name="connsiteY117" fmla="*/ 8689809 h 9111662"/>
              <a:gd name="connsiteX118" fmla="*/ 7485471 w 13928385"/>
              <a:gd name="connsiteY118" fmla="*/ 8736682 h 9111662"/>
              <a:gd name="connsiteX119" fmla="*/ 7298569 w 13928385"/>
              <a:gd name="connsiteY119" fmla="*/ 8596064 h 9111662"/>
              <a:gd name="connsiteX120" fmla="*/ 7392019 w 13928385"/>
              <a:gd name="connsiteY120" fmla="*/ 8455446 h 9111662"/>
              <a:gd name="connsiteX121" fmla="*/ 7205118 w 13928385"/>
              <a:gd name="connsiteY121" fmla="*/ 8408574 h 9111662"/>
              <a:gd name="connsiteX122" fmla="*/ 7018217 w 13928385"/>
              <a:gd name="connsiteY122" fmla="*/ 8314829 h 9111662"/>
              <a:gd name="connsiteX123" fmla="*/ 6878040 w 13928385"/>
              <a:gd name="connsiteY123" fmla="*/ 8455446 h 9111662"/>
              <a:gd name="connsiteX124" fmla="*/ 6784589 w 13928385"/>
              <a:gd name="connsiteY124" fmla="*/ 8502319 h 9111662"/>
              <a:gd name="connsiteX125" fmla="*/ 6644413 w 13928385"/>
              <a:gd name="connsiteY125" fmla="*/ 8502319 h 9111662"/>
              <a:gd name="connsiteX126" fmla="*/ 6550963 w 13928385"/>
              <a:gd name="connsiteY126" fmla="*/ 8502319 h 9111662"/>
              <a:gd name="connsiteX127" fmla="*/ 6457511 w 13928385"/>
              <a:gd name="connsiteY127" fmla="*/ 8549191 h 9111662"/>
              <a:gd name="connsiteX128" fmla="*/ 6317335 w 13928385"/>
              <a:gd name="connsiteY128" fmla="*/ 8502319 h 9111662"/>
              <a:gd name="connsiteX129" fmla="*/ 6223885 w 13928385"/>
              <a:gd name="connsiteY129" fmla="*/ 8689809 h 9111662"/>
              <a:gd name="connsiteX130" fmla="*/ 6177159 w 13928385"/>
              <a:gd name="connsiteY130" fmla="*/ 8877299 h 9111662"/>
              <a:gd name="connsiteX131" fmla="*/ 6036983 w 13928385"/>
              <a:gd name="connsiteY131" fmla="*/ 8783554 h 9111662"/>
              <a:gd name="connsiteX132" fmla="*/ 5896807 w 13928385"/>
              <a:gd name="connsiteY132" fmla="*/ 8783554 h 9111662"/>
              <a:gd name="connsiteX133" fmla="*/ 5803355 w 13928385"/>
              <a:gd name="connsiteY133" fmla="*/ 8736682 h 9111662"/>
              <a:gd name="connsiteX134" fmla="*/ 5803355 w 13928385"/>
              <a:gd name="connsiteY134" fmla="*/ 8689809 h 9111662"/>
              <a:gd name="connsiteX135" fmla="*/ 5616454 w 13928385"/>
              <a:gd name="connsiteY135" fmla="*/ 8642937 h 9111662"/>
              <a:gd name="connsiteX136" fmla="*/ 5663179 w 13928385"/>
              <a:gd name="connsiteY136" fmla="*/ 8455446 h 9111662"/>
              <a:gd name="connsiteX137" fmla="*/ 5523003 w 13928385"/>
              <a:gd name="connsiteY137" fmla="*/ 8314829 h 9111662"/>
              <a:gd name="connsiteX138" fmla="*/ 5569729 w 13928385"/>
              <a:gd name="connsiteY138" fmla="*/ 8174211 h 9111662"/>
              <a:gd name="connsiteX139" fmla="*/ 5195925 w 13928385"/>
              <a:gd name="connsiteY139" fmla="*/ 8174211 h 9111662"/>
              <a:gd name="connsiteX140" fmla="*/ 5242651 w 13928385"/>
              <a:gd name="connsiteY140" fmla="*/ 7939849 h 9111662"/>
              <a:gd name="connsiteX141" fmla="*/ 5429553 w 13928385"/>
              <a:gd name="connsiteY141" fmla="*/ 7752358 h 9111662"/>
              <a:gd name="connsiteX142" fmla="*/ 5476278 w 13928385"/>
              <a:gd name="connsiteY142" fmla="*/ 7471123 h 9111662"/>
              <a:gd name="connsiteX143" fmla="*/ 5523003 w 13928385"/>
              <a:gd name="connsiteY143" fmla="*/ 7330505 h 9111662"/>
              <a:gd name="connsiteX144" fmla="*/ 5429553 w 13928385"/>
              <a:gd name="connsiteY144" fmla="*/ 7283633 h 9111662"/>
              <a:gd name="connsiteX145" fmla="*/ 5382827 w 13928385"/>
              <a:gd name="connsiteY145" fmla="*/ 7236761 h 9111662"/>
              <a:gd name="connsiteX146" fmla="*/ 5289376 w 13928385"/>
              <a:gd name="connsiteY146" fmla="*/ 7049270 h 9111662"/>
              <a:gd name="connsiteX147" fmla="*/ 5009023 w 13928385"/>
              <a:gd name="connsiteY147" fmla="*/ 7096143 h 9111662"/>
              <a:gd name="connsiteX148" fmla="*/ 5055749 w 13928385"/>
              <a:gd name="connsiteY148" fmla="*/ 6955525 h 9111662"/>
              <a:gd name="connsiteX149" fmla="*/ 4915573 w 13928385"/>
              <a:gd name="connsiteY149" fmla="*/ 6814907 h 9111662"/>
              <a:gd name="connsiteX150" fmla="*/ 4681945 w 13928385"/>
              <a:gd name="connsiteY150" fmla="*/ 6861780 h 9111662"/>
              <a:gd name="connsiteX151" fmla="*/ 4495044 w 13928385"/>
              <a:gd name="connsiteY151" fmla="*/ 6955525 h 9111662"/>
              <a:gd name="connsiteX152" fmla="*/ 4354868 w 13928385"/>
              <a:gd name="connsiteY152" fmla="*/ 7002397 h 9111662"/>
              <a:gd name="connsiteX153" fmla="*/ 4261417 w 13928385"/>
              <a:gd name="connsiteY153" fmla="*/ 7049270 h 9111662"/>
              <a:gd name="connsiteX154" fmla="*/ 4027790 w 13928385"/>
              <a:gd name="connsiteY154" fmla="*/ 7189887 h 9111662"/>
              <a:gd name="connsiteX155" fmla="*/ 3747437 w 13928385"/>
              <a:gd name="connsiteY155" fmla="*/ 7143015 h 9111662"/>
              <a:gd name="connsiteX156" fmla="*/ 3560536 w 13928385"/>
              <a:gd name="connsiteY156" fmla="*/ 7143015 h 9111662"/>
              <a:gd name="connsiteX157" fmla="*/ 3420359 w 13928385"/>
              <a:gd name="connsiteY157" fmla="*/ 7283633 h 9111662"/>
              <a:gd name="connsiteX158" fmla="*/ 3326909 w 13928385"/>
              <a:gd name="connsiteY158" fmla="*/ 7189887 h 9111662"/>
              <a:gd name="connsiteX159" fmla="*/ 3046557 w 13928385"/>
              <a:gd name="connsiteY159" fmla="*/ 7236761 h 9111662"/>
              <a:gd name="connsiteX160" fmla="*/ 2953106 w 13928385"/>
              <a:gd name="connsiteY160" fmla="*/ 7143015 h 9111662"/>
              <a:gd name="connsiteX161" fmla="*/ 2859656 w 13928385"/>
              <a:gd name="connsiteY161" fmla="*/ 7189887 h 9111662"/>
              <a:gd name="connsiteX162" fmla="*/ 2672754 w 13928385"/>
              <a:gd name="connsiteY162" fmla="*/ 7143015 h 9111662"/>
              <a:gd name="connsiteX163" fmla="*/ 2485852 w 13928385"/>
              <a:gd name="connsiteY163" fmla="*/ 7002397 h 9111662"/>
              <a:gd name="connsiteX164" fmla="*/ 2298951 w 13928385"/>
              <a:gd name="connsiteY164" fmla="*/ 6861780 h 9111662"/>
              <a:gd name="connsiteX165" fmla="*/ 1831696 w 13928385"/>
              <a:gd name="connsiteY165" fmla="*/ 6533672 h 9111662"/>
              <a:gd name="connsiteX166" fmla="*/ 1738246 w 13928385"/>
              <a:gd name="connsiteY166" fmla="*/ 6627417 h 9111662"/>
              <a:gd name="connsiteX167" fmla="*/ 1644794 w 13928385"/>
              <a:gd name="connsiteY167" fmla="*/ 6580545 h 9111662"/>
              <a:gd name="connsiteX168" fmla="*/ 1411167 w 13928385"/>
              <a:gd name="connsiteY168" fmla="*/ 6439927 h 9111662"/>
              <a:gd name="connsiteX169" fmla="*/ 1224266 w 13928385"/>
              <a:gd name="connsiteY169" fmla="*/ 6299310 h 9111662"/>
              <a:gd name="connsiteX170" fmla="*/ 1177541 w 13928385"/>
              <a:gd name="connsiteY170" fmla="*/ 6158692 h 9111662"/>
              <a:gd name="connsiteX171" fmla="*/ 1130815 w 13928385"/>
              <a:gd name="connsiteY171" fmla="*/ 6018074 h 9111662"/>
              <a:gd name="connsiteX172" fmla="*/ 1317716 w 13928385"/>
              <a:gd name="connsiteY172" fmla="*/ 5971202 h 9111662"/>
              <a:gd name="connsiteX173" fmla="*/ 1224266 w 13928385"/>
              <a:gd name="connsiteY173" fmla="*/ 5643094 h 9111662"/>
              <a:gd name="connsiteX174" fmla="*/ 1364442 w 13928385"/>
              <a:gd name="connsiteY174" fmla="*/ 5549349 h 9111662"/>
              <a:gd name="connsiteX175" fmla="*/ 1411167 w 13928385"/>
              <a:gd name="connsiteY175" fmla="*/ 5455604 h 9111662"/>
              <a:gd name="connsiteX176" fmla="*/ 1504618 w 13928385"/>
              <a:gd name="connsiteY176" fmla="*/ 5268114 h 9111662"/>
              <a:gd name="connsiteX177" fmla="*/ 1037364 w 13928385"/>
              <a:gd name="connsiteY177" fmla="*/ 5174369 h 9111662"/>
              <a:gd name="connsiteX178" fmla="*/ 897188 w 13928385"/>
              <a:gd name="connsiteY178" fmla="*/ 5268114 h 9111662"/>
              <a:gd name="connsiteX179" fmla="*/ 616835 w 13928385"/>
              <a:gd name="connsiteY179" fmla="*/ 5127496 h 9111662"/>
              <a:gd name="connsiteX180" fmla="*/ 476659 w 13928385"/>
              <a:gd name="connsiteY180" fmla="*/ 4893133 h 9111662"/>
              <a:gd name="connsiteX181" fmla="*/ 289758 w 13928385"/>
              <a:gd name="connsiteY181" fmla="*/ 4799388 h 9111662"/>
              <a:gd name="connsiteX182" fmla="*/ 336483 w 13928385"/>
              <a:gd name="connsiteY182" fmla="*/ 4705643 h 9111662"/>
              <a:gd name="connsiteX183" fmla="*/ 289758 w 13928385"/>
              <a:gd name="connsiteY183" fmla="*/ 4565026 h 9111662"/>
              <a:gd name="connsiteX184" fmla="*/ 149581 w 13928385"/>
              <a:gd name="connsiteY184" fmla="*/ 4424408 h 9111662"/>
              <a:gd name="connsiteX185" fmla="*/ 9405 w 13928385"/>
              <a:gd name="connsiteY185" fmla="*/ 4236918 h 9111662"/>
              <a:gd name="connsiteX186" fmla="*/ 102856 w 13928385"/>
              <a:gd name="connsiteY186" fmla="*/ 4002555 h 9111662"/>
              <a:gd name="connsiteX187" fmla="*/ 289758 w 13928385"/>
              <a:gd name="connsiteY187" fmla="*/ 3861937 h 9111662"/>
              <a:gd name="connsiteX188" fmla="*/ 476659 w 13928385"/>
              <a:gd name="connsiteY188" fmla="*/ 3861937 h 9111662"/>
              <a:gd name="connsiteX189" fmla="*/ 476659 w 13928385"/>
              <a:gd name="connsiteY189" fmla="*/ 3908810 h 9111662"/>
              <a:gd name="connsiteX190" fmla="*/ 663561 w 13928385"/>
              <a:gd name="connsiteY190" fmla="*/ 3861937 h 9111662"/>
              <a:gd name="connsiteX191" fmla="*/ 850462 w 13928385"/>
              <a:gd name="connsiteY191" fmla="*/ 3721320 h 9111662"/>
              <a:gd name="connsiteX192" fmla="*/ 1084089 w 13928385"/>
              <a:gd name="connsiteY192" fmla="*/ 3674447 h 9111662"/>
              <a:gd name="connsiteX193" fmla="*/ 1270991 w 13928385"/>
              <a:gd name="connsiteY193" fmla="*/ 3533829 h 9111662"/>
              <a:gd name="connsiteX194" fmla="*/ 1457893 w 13928385"/>
              <a:gd name="connsiteY194" fmla="*/ 3440084 h 9111662"/>
              <a:gd name="connsiteX195" fmla="*/ 1504618 w 13928385"/>
              <a:gd name="connsiteY195" fmla="*/ 3252594 h 9111662"/>
              <a:gd name="connsiteX196" fmla="*/ 1691520 w 13928385"/>
              <a:gd name="connsiteY196" fmla="*/ 3065104 h 9111662"/>
              <a:gd name="connsiteX197" fmla="*/ 1551343 w 13928385"/>
              <a:gd name="connsiteY197" fmla="*/ 2924486 h 9111662"/>
              <a:gd name="connsiteX198" fmla="*/ 1457893 w 13928385"/>
              <a:gd name="connsiteY198" fmla="*/ 2596379 h 9111662"/>
              <a:gd name="connsiteX199" fmla="*/ 1784971 w 13928385"/>
              <a:gd name="connsiteY199" fmla="*/ 2502633 h 9111662"/>
              <a:gd name="connsiteX200" fmla="*/ 2065323 w 13928385"/>
              <a:gd name="connsiteY200" fmla="*/ 2502633 h 9111662"/>
              <a:gd name="connsiteX201" fmla="*/ 2018598 w 13928385"/>
              <a:gd name="connsiteY201" fmla="*/ 2362016 h 9111662"/>
              <a:gd name="connsiteX202" fmla="*/ 2065323 w 13928385"/>
              <a:gd name="connsiteY202" fmla="*/ 2174526 h 9111662"/>
              <a:gd name="connsiteX203" fmla="*/ 2205500 w 13928385"/>
              <a:gd name="connsiteY203" fmla="*/ 1940163 h 9111662"/>
              <a:gd name="connsiteX204" fmla="*/ 2439127 w 13928385"/>
              <a:gd name="connsiteY204" fmla="*/ 2033908 h 9111662"/>
              <a:gd name="connsiteX205" fmla="*/ 2579302 w 13928385"/>
              <a:gd name="connsiteY205" fmla="*/ 2033908 h 9111662"/>
              <a:gd name="connsiteX206" fmla="*/ 2766205 w 13928385"/>
              <a:gd name="connsiteY206" fmla="*/ 1940163 h 9111662"/>
              <a:gd name="connsiteX207" fmla="*/ 2719479 w 13928385"/>
              <a:gd name="connsiteY207" fmla="*/ 1705800 h 9111662"/>
              <a:gd name="connsiteX208" fmla="*/ 2999832 w 13928385"/>
              <a:gd name="connsiteY208" fmla="*/ 1471438 h 9111662"/>
              <a:gd name="connsiteX209" fmla="*/ 3046557 w 13928385"/>
              <a:gd name="connsiteY209" fmla="*/ 1377693 h 9111662"/>
              <a:gd name="connsiteX210" fmla="*/ 3186733 w 13928385"/>
              <a:gd name="connsiteY210" fmla="*/ 1330820 h 9111662"/>
              <a:gd name="connsiteX211" fmla="*/ 3653987 w 13928385"/>
              <a:gd name="connsiteY211" fmla="*/ 1752673 h 9111662"/>
              <a:gd name="connsiteX212" fmla="*/ 3840888 w 13928385"/>
              <a:gd name="connsiteY212" fmla="*/ 2408888 h 9111662"/>
              <a:gd name="connsiteX213" fmla="*/ 4354868 w 13928385"/>
              <a:gd name="connsiteY213" fmla="*/ 2596379 h 9111662"/>
              <a:gd name="connsiteX214" fmla="*/ 4728671 w 13928385"/>
              <a:gd name="connsiteY214" fmla="*/ 2830741 h 9111662"/>
              <a:gd name="connsiteX215" fmla="*/ 4962298 w 13928385"/>
              <a:gd name="connsiteY215" fmla="*/ 3111977 h 9111662"/>
              <a:gd name="connsiteX216" fmla="*/ 5055749 w 13928385"/>
              <a:gd name="connsiteY216" fmla="*/ 3252594 h 9111662"/>
              <a:gd name="connsiteX217" fmla="*/ 5616454 w 13928385"/>
              <a:gd name="connsiteY217" fmla="*/ 3252594 h 9111662"/>
              <a:gd name="connsiteX218" fmla="*/ 6083708 w 13928385"/>
              <a:gd name="connsiteY218" fmla="*/ 3252594 h 9111662"/>
              <a:gd name="connsiteX219" fmla="*/ 6270610 w 13928385"/>
              <a:gd name="connsiteY219" fmla="*/ 3346339 h 9111662"/>
              <a:gd name="connsiteX220" fmla="*/ 6550963 w 13928385"/>
              <a:gd name="connsiteY220" fmla="*/ 3486957 h 9111662"/>
              <a:gd name="connsiteX221" fmla="*/ 6784589 w 13928385"/>
              <a:gd name="connsiteY221" fmla="*/ 3486957 h 9111662"/>
              <a:gd name="connsiteX222" fmla="*/ 6971491 w 13928385"/>
              <a:gd name="connsiteY222" fmla="*/ 3580702 h 9111662"/>
              <a:gd name="connsiteX223" fmla="*/ 7298569 w 13928385"/>
              <a:gd name="connsiteY223" fmla="*/ 3393212 h 9111662"/>
              <a:gd name="connsiteX224" fmla="*/ 7999450 w 13928385"/>
              <a:gd name="connsiteY224" fmla="*/ 3346339 h 9111662"/>
              <a:gd name="connsiteX225" fmla="*/ 8373253 w 13928385"/>
              <a:gd name="connsiteY225" fmla="*/ 3065104 h 9111662"/>
              <a:gd name="connsiteX226" fmla="*/ 8560155 w 13928385"/>
              <a:gd name="connsiteY226" fmla="*/ 2924486 h 9111662"/>
              <a:gd name="connsiteX227" fmla="*/ 8466704 w 13928385"/>
              <a:gd name="connsiteY227" fmla="*/ 2736996 h 9111662"/>
              <a:gd name="connsiteX228" fmla="*/ 8933958 w 13928385"/>
              <a:gd name="connsiteY228" fmla="*/ 2690124 h 9111662"/>
              <a:gd name="connsiteX229" fmla="*/ 9167585 w 13928385"/>
              <a:gd name="connsiteY229" fmla="*/ 2549506 h 9111662"/>
              <a:gd name="connsiteX230" fmla="*/ 9401212 w 13928385"/>
              <a:gd name="connsiteY230" fmla="*/ 2502633 h 9111662"/>
              <a:gd name="connsiteX231" fmla="*/ 9728290 w 13928385"/>
              <a:gd name="connsiteY231" fmla="*/ 2174526 h 9111662"/>
              <a:gd name="connsiteX232" fmla="*/ 10195545 w 13928385"/>
              <a:gd name="connsiteY232" fmla="*/ 2080781 h 9111662"/>
              <a:gd name="connsiteX233" fmla="*/ 10429172 w 13928385"/>
              <a:gd name="connsiteY233" fmla="*/ 2127653 h 9111662"/>
              <a:gd name="connsiteX234" fmla="*/ 10335721 w 13928385"/>
              <a:gd name="connsiteY234" fmla="*/ 1940163 h 9111662"/>
              <a:gd name="connsiteX235" fmla="*/ 9868467 w 13928385"/>
              <a:gd name="connsiteY235" fmla="*/ 1799546 h 9111662"/>
              <a:gd name="connsiteX236" fmla="*/ 9681565 w 13928385"/>
              <a:gd name="connsiteY236" fmla="*/ 1752673 h 9111662"/>
              <a:gd name="connsiteX237" fmla="*/ 9541389 w 13928385"/>
              <a:gd name="connsiteY237" fmla="*/ 1799546 h 9111662"/>
              <a:gd name="connsiteX238" fmla="*/ 9494663 w 13928385"/>
              <a:gd name="connsiteY238" fmla="*/ 1612055 h 9111662"/>
              <a:gd name="connsiteX239" fmla="*/ 9541389 w 13928385"/>
              <a:gd name="connsiteY239" fmla="*/ 1471438 h 9111662"/>
              <a:gd name="connsiteX240" fmla="*/ 9681565 w 13928385"/>
              <a:gd name="connsiteY240" fmla="*/ 1143330 h 9111662"/>
              <a:gd name="connsiteX241" fmla="*/ 9961917 w 13928385"/>
              <a:gd name="connsiteY241" fmla="*/ 1237075 h 9111662"/>
              <a:gd name="connsiteX242" fmla="*/ 10102094 w 13928385"/>
              <a:gd name="connsiteY242" fmla="*/ 1190202 h 9111662"/>
              <a:gd name="connsiteX243" fmla="*/ 10335721 w 13928385"/>
              <a:gd name="connsiteY243" fmla="*/ 1049585 h 9111662"/>
              <a:gd name="connsiteX244" fmla="*/ 10335721 w 13928385"/>
              <a:gd name="connsiteY244" fmla="*/ 955840 h 9111662"/>
              <a:gd name="connsiteX245" fmla="*/ 10382446 w 13928385"/>
              <a:gd name="connsiteY245" fmla="*/ 815222 h 9111662"/>
              <a:gd name="connsiteX246" fmla="*/ 10616073 w 13928385"/>
              <a:gd name="connsiteY246" fmla="*/ 346497 h 9111662"/>
              <a:gd name="connsiteX247" fmla="*/ 10475897 w 13928385"/>
              <a:gd name="connsiteY247" fmla="*/ 252752 h 9111662"/>
              <a:gd name="connsiteX248" fmla="*/ 10662799 w 13928385"/>
              <a:gd name="connsiteY248" fmla="*/ 112134 h 9111662"/>
              <a:gd name="connsiteX249" fmla="*/ 11201601 w 13928385"/>
              <a:gd name="connsiteY249" fmla="*/ 79 h 911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3928385" h="9111662">
                <a:moveTo>
                  <a:pt x="10989877" y="6674289"/>
                </a:moveTo>
                <a:cubicBezTo>
                  <a:pt x="10984036" y="6686007"/>
                  <a:pt x="10976735" y="6694064"/>
                  <a:pt x="10968339" y="6699099"/>
                </a:cubicBezTo>
                <a:lnTo>
                  <a:pt x="10944196" y="6704839"/>
                </a:lnTo>
                <a:lnTo>
                  <a:pt x="10967975" y="6688937"/>
                </a:lnTo>
                <a:cubicBezTo>
                  <a:pt x="10981116" y="6680148"/>
                  <a:pt x="10989877" y="6674289"/>
                  <a:pt x="10989877" y="6674289"/>
                </a:cubicBezTo>
                <a:close/>
                <a:moveTo>
                  <a:pt x="11201601" y="79"/>
                </a:moveTo>
                <a:cubicBezTo>
                  <a:pt x="11261468" y="812"/>
                  <a:pt x="11316955" y="6671"/>
                  <a:pt x="11363680" y="18389"/>
                </a:cubicBezTo>
                <a:cubicBezTo>
                  <a:pt x="11550582" y="112134"/>
                  <a:pt x="11737483" y="112134"/>
                  <a:pt x="11877659" y="252752"/>
                </a:cubicBezTo>
                <a:cubicBezTo>
                  <a:pt x="12064561" y="487114"/>
                  <a:pt x="12158011" y="815222"/>
                  <a:pt x="12204737" y="1096457"/>
                </a:cubicBezTo>
                <a:cubicBezTo>
                  <a:pt x="12251463" y="1283948"/>
                  <a:pt x="12531815" y="1283948"/>
                  <a:pt x="12671991" y="1330820"/>
                </a:cubicBezTo>
                <a:cubicBezTo>
                  <a:pt x="12858893" y="1424565"/>
                  <a:pt x="12905619" y="1518310"/>
                  <a:pt x="12999069" y="1705800"/>
                </a:cubicBezTo>
                <a:cubicBezTo>
                  <a:pt x="12999069" y="1846418"/>
                  <a:pt x="13326147" y="1846418"/>
                  <a:pt x="13419599" y="1799546"/>
                </a:cubicBezTo>
                <a:cubicBezTo>
                  <a:pt x="13513049" y="1752673"/>
                  <a:pt x="13559775" y="1705800"/>
                  <a:pt x="13653225" y="1705800"/>
                </a:cubicBezTo>
                <a:cubicBezTo>
                  <a:pt x="13699951" y="1658928"/>
                  <a:pt x="13886851" y="1612055"/>
                  <a:pt x="13886851" y="1705800"/>
                </a:cubicBezTo>
                <a:cubicBezTo>
                  <a:pt x="13886851" y="1799546"/>
                  <a:pt x="13980303" y="1799546"/>
                  <a:pt x="13886851" y="1893291"/>
                </a:cubicBezTo>
                <a:cubicBezTo>
                  <a:pt x="13793401" y="1987036"/>
                  <a:pt x="13746675" y="2080781"/>
                  <a:pt x="13746675" y="2174526"/>
                </a:cubicBezTo>
                <a:cubicBezTo>
                  <a:pt x="13699951" y="2315143"/>
                  <a:pt x="13606499" y="2362016"/>
                  <a:pt x="13559775" y="2455761"/>
                </a:cubicBezTo>
                <a:cubicBezTo>
                  <a:pt x="13513049" y="2596379"/>
                  <a:pt x="13513049" y="2596379"/>
                  <a:pt x="13372873" y="2549506"/>
                </a:cubicBezTo>
                <a:cubicBezTo>
                  <a:pt x="13279423" y="2502633"/>
                  <a:pt x="13232695" y="2549506"/>
                  <a:pt x="13139247" y="2596379"/>
                </a:cubicBezTo>
                <a:cubicBezTo>
                  <a:pt x="13045795" y="2690124"/>
                  <a:pt x="12999069" y="2643251"/>
                  <a:pt x="13092519" y="2783869"/>
                </a:cubicBezTo>
                <a:cubicBezTo>
                  <a:pt x="13139247" y="2877614"/>
                  <a:pt x="13092519" y="3018231"/>
                  <a:pt x="13092519" y="3111977"/>
                </a:cubicBezTo>
                <a:cubicBezTo>
                  <a:pt x="13092519" y="3205722"/>
                  <a:pt x="12952343" y="3205722"/>
                  <a:pt x="12952343" y="3299467"/>
                </a:cubicBezTo>
                <a:cubicBezTo>
                  <a:pt x="12905619" y="3252594"/>
                  <a:pt x="12765443" y="3111977"/>
                  <a:pt x="12765443" y="3252594"/>
                </a:cubicBezTo>
                <a:cubicBezTo>
                  <a:pt x="12765443" y="3346339"/>
                  <a:pt x="12718717" y="3299467"/>
                  <a:pt x="12625267" y="3346339"/>
                </a:cubicBezTo>
                <a:cubicBezTo>
                  <a:pt x="12578541" y="3393212"/>
                  <a:pt x="12625267" y="3440084"/>
                  <a:pt x="12531815" y="3440084"/>
                </a:cubicBezTo>
                <a:cubicBezTo>
                  <a:pt x="12485091" y="3440084"/>
                  <a:pt x="12438363" y="3440084"/>
                  <a:pt x="12391639" y="3440084"/>
                </a:cubicBezTo>
                <a:cubicBezTo>
                  <a:pt x="12344915" y="3486957"/>
                  <a:pt x="12391639" y="3533829"/>
                  <a:pt x="12391639" y="3580702"/>
                </a:cubicBezTo>
                <a:cubicBezTo>
                  <a:pt x="12391639" y="3721320"/>
                  <a:pt x="12111287" y="3533829"/>
                  <a:pt x="12064561" y="3580702"/>
                </a:cubicBezTo>
                <a:cubicBezTo>
                  <a:pt x="11971111" y="3580702"/>
                  <a:pt x="11877659" y="3721320"/>
                  <a:pt x="11830935" y="3768192"/>
                </a:cubicBezTo>
                <a:cubicBezTo>
                  <a:pt x="11737483" y="3861937"/>
                  <a:pt x="11597307" y="3908810"/>
                  <a:pt x="11503856" y="3955682"/>
                </a:cubicBezTo>
                <a:cubicBezTo>
                  <a:pt x="11457131" y="4049427"/>
                  <a:pt x="11457131" y="4049427"/>
                  <a:pt x="11363680" y="4049427"/>
                </a:cubicBezTo>
                <a:cubicBezTo>
                  <a:pt x="11270229" y="4049427"/>
                  <a:pt x="11176778" y="4096300"/>
                  <a:pt x="11083327" y="4143173"/>
                </a:cubicBezTo>
                <a:cubicBezTo>
                  <a:pt x="11036602" y="4143173"/>
                  <a:pt x="10802975" y="4377535"/>
                  <a:pt x="10756249" y="4330663"/>
                </a:cubicBezTo>
                <a:cubicBezTo>
                  <a:pt x="10709524" y="4330663"/>
                  <a:pt x="10896426" y="4190045"/>
                  <a:pt x="10896426" y="4190045"/>
                </a:cubicBezTo>
                <a:cubicBezTo>
                  <a:pt x="10896426" y="4190045"/>
                  <a:pt x="10756249" y="4190045"/>
                  <a:pt x="10756249" y="4143173"/>
                </a:cubicBezTo>
                <a:cubicBezTo>
                  <a:pt x="10756249" y="4096300"/>
                  <a:pt x="10849700" y="4049427"/>
                  <a:pt x="10896426" y="4049427"/>
                </a:cubicBezTo>
                <a:cubicBezTo>
                  <a:pt x="10943151" y="4002555"/>
                  <a:pt x="10943151" y="3908810"/>
                  <a:pt x="10989877" y="3861937"/>
                </a:cubicBezTo>
                <a:cubicBezTo>
                  <a:pt x="10989877" y="3815065"/>
                  <a:pt x="10849700" y="3815065"/>
                  <a:pt x="10849700" y="3768192"/>
                </a:cubicBezTo>
                <a:cubicBezTo>
                  <a:pt x="10756249" y="3768192"/>
                  <a:pt x="10709524" y="3768192"/>
                  <a:pt x="10662799" y="3861937"/>
                </a:cubicBezTo>
                <a:cubicBezTo>
                  <a:pt x="10522622" y="3955682"/>
                  <a:pt x="10382446" y="4049427"/>
                  <a:pt x="10288995" y="4190045"/>
                </a:cubicBezTo>
                <a:cubicBezTo>
                  <a:pt x="10242270" y="4236918"/>
                  <a:pt x="10148819" y="4283790"/>
                  <a:pt x="10102094" y="4283790"/>
                </a:cubicBezTo>
                <a:cubicBezTo>
                  <a:pt x="10008643" y="4283790"/>
                  <a:pt x="9961917" y="4236918"/>
                  <a:pt x="9915192" y="4283790"/>
                </a:cubicBezTo>
                <a:cubicBezTo>
                  <a:pt x="9775016" y="4518153"/>
                  <a:pt x="10148819" y="4518153"/>
                  <a:pt x="10242270" y="4565026"/>
                </a:cubicBezTo>
                <a:cubicBezTo>
                  <a:pt x="10288995" y="4611898"/>
                  <a:pt x="10195545" y="4705643"/>
                  <a:pt x="10242270" y="4752516"/>
                </a:cubicBezTo>
                <a:cubicBezTo>
                  <a:pt x="10288995" y="4799388"/>
                  <a:pt x="10382446" y="4799388"/>
                  <a:pt x="10429172" y="4752516"/>
                </a:cubicBezTo>
                <a:cubicBezTo>
                  <a:pt x="10522622" y="4752516"/>
                  <a:pt x="10569348" y="4658771"/>
                  <a:pt x="10616073" y="4658771"/>
                </a:cubicBezTo>
                <a:cubicBezTo>
                  <a:pt x="10709524" y="4611898"/>
                  <a:pt x="10756249" y="4705643"/>
                  <a:pt x="10849700" y="4705643"/>
                </a:cubicBezTo>
                <a:cubicBezTo>
                  <a:pt x="10896426" y="4705643"/>
                  <a:pt x="10989877" y="4658771"/>
                  <a:pt x="11083327" y="4752516"/>
                </a:cubicBezTo>
                <a:cubicBezTo>
                  <a:pt x="11083327" y="4799388"/>
                  <a:pt x="11036602" y="4940006"/>
                  <a:pt x="10989877" y="4893133"/>
                </a:cubicBezTo>
                <a:cubicBezTo>
                  <a:pt x="10943151" y="4893133"/>
                  <a:pt x="10989877" y="4846261"/>
                  <a:pt x="10943151" y="4846261"/>
                </a:cubicBezTo>
                <a:cubicBezTo>
                  <a:pt x="10943151" y="4846261"/>
                  <a:pt x="10896426" y="4846261"/>
                  <a:pt x="10849700" y="4846261"/>
                </a:cubicBezTo>
                <a:cubicBezTo>
                  <a:pt x="10802975" y="4893133"/>
                  <a:pt x="10756249" y="4940006"/>
                  <a:pt x="10662799" y="4940006"/>
                </a:cubicBezTo>
                <a:cubicBezTo>
                  <a:pt x="10569348" y="4986878"/>
                  <a:pt x="10662799" y="5033751"/>
                  <a:pt x="10616073" y="5080624"/>
                </a:cubicBezTo>
                <a:cubicBezTo>
                  <a:pt x="10616073" y="5080624"/>
                  <a:pt x="10475897" y="5033751"/>
                  <a:pt x="10475897" y="5080624"/>
                </a:cubicBezTo>
                <a:cubicBezTo>
                  <a:pt x="10429172" y="5127496"/>
                  <a:pt x="10522622" y="5080624"/>
                  <a:pt x="10429172" y="5174369"/>
                </a:cubicBezTo>
                <a:cubicBezTo>
                  <a:pt x="10382446" y="5221241"/>
                  <a:pt x="10335721" y="5268114"/>
                  <a:pt x="10288995" y="5361859"/>
                </a:cubicBezTo>
                <a:cubicBezTo>
                  <a:pt x="10195545" y="5502476"/>
                  <a:pt x="10475897" y="5502476"/>
                  <a:pt x="10522622" y="5596221"/>
                </a:cubicBezTo>
                <a:cubicBezTo>
                  <a:pt x="10616073" y="5643094"/>
                  <a:pt x="10616073" y="5830584"/>
                  <a:pt x="10662799" y="5924329"/>
                </a:cubicBezTo>
                <a:cubicBezTo>
                  <a:pt x="10662799" y="6018074"/>
                  <a:pt x="10943151" y="6111819"/>
                  <a:pt x="10896426" y="6205565"/>
                </a:cubicBezTo>
                <a:cubicBezTo>
                  <a:pt x="10849700" y="6299310"/>
                  <a:pt x="10709524" y="6158692"/>
                  <a:pt x="10662799" y="6158692"/>
                </a:cubicBezTo>
                <a:cubicBezTo>
                  <a:pt x="10656958" y="6158692"/>
                  <a:pt x="10648197" y="6158692"/>
                  <a:pt x="10637337" y="6158509"/>
                </a:cubicBezTo>
                <a:lnTo>
                  <a:pt x="10615280" y="6157766"/>
                </a:lnTo>
                <a:lnTo>
                  <a:pt x="10606034" y="6146974"/>
                </a:lnTo>
                <a:cubicBezTo>
                  <a:pt x="10599646" y="6144777"/>
                  <a:pt x="10590520" y="6144044"/>
                  <a:pt x="10579569" y="6144044"/>
                </a:cubicBezTo>
                <a:lnTo>
                  <a:pt x="10504512" y="6146782"/>
                </a:lnTo>
                <a:lnTo>
                  <a:pt x="10419680" y="6119143"/>
                </a:lnTo>
                <a:cubicBezTo>
                  <a:pt x="10397048" y="6105960"/>
                  <a:pt x="10382446" y="6088383"/>
                  <a:pt x="10382446" y="6064947"/>
                </a:cubicBezTo>
                <a:cubicBezTo>
                  <a:pt x="10382446" y="6135256"/>
                  <a:pt x="10440853" y="6146974"/>
                  <a:pt x="10499260" y="6146974"/>
                </a:cubicBezTo>
                <a:lnTo>
                  <a:pt x="10504512" y="6146782"/>
                </a:lnTo>
                <a:lnTo>
                  <a:pt x="10505100" y="6146974"/>
                </a:lnTo>
                <a:cubicBezTo>
                  <a:pt x="10537224" y="6152833"/>
                  <a:pt x="10570808" y="6155763"/>
                  <a:pt x="10599281" y="6157228"/>
                </a:cubicBezTo>
                <a:lnTo>
                  <a:pt x="10615280" y="6157766"/>
                </a:lnTo>
                <a:lnTo>
                  <a:pt x="10616073" y="6158692"/>
                </a:lnTo>
                <a:cubicBezTo>
                  <a:pt x="10709524" y="6252437"/>
                  <a:pt x="10756249" y="6299310"/>
                  <a:pt x="10849700" y="6346182"/>
                </a:cubicBezTo>
                <a:cubicBezTo>
                  <a:pt x="10943151" y="6439927"/>
                  <a:pt x="10802975" y="6439927"/>
                  <a:pt x="10756249" y="6486800"/>
                </a:cubicBezTo>
                <a:cubicBezTo>
                  <a:pt x="10732886" y="6510236"/>
                  <a:pt x="10697842" y="6533672"/>
                  <a:pt x="10656958" y="6557108"/>
                </a:cubicBezTo>
                <a:lnTo>
                  <a:pt x="10545651" y="6615364"/>
                </a:lnTo>
                <a:lnTo>
                  <a:pt x="10540144" y="6615882"/>
                </a:lnTo>
                <a:cubicBezTo>
                  <a:pt x="10534303" y="6617896"/>
                  <a:pt x="10528463" y="6621558"/>
                  <a:pt x="10522622" y="6627417"/>
                </a:cubicBezTo>
                <a:lnTo>
                  <a:pt x="10545651" y="6615364"/>
                </a:lnTo>
                <a:lnTo>
                  <a:pt x="10557666" y="6614234"/>
                </a:lnTo>
                <a:cubicBezTo>
                  <a:pt x="10592711" y="6618628"/>
                  <a:pt x="10627755" y="6662571"/>
                  <a:pt x="10662799" y="6627417"/>
                </a:cubicBezTo>
                <a:cubicBezTo>
                  <a:pt x="10709524" y="6627417"/>
                  <a:pt x="10756249" y="6580545"/>
                  <a:pt x="10756249" y="6580545"/>
                </a:cubicBezTo>
                <a:cubicBezTo>
                  <a:pt x="10791293" y="6615699"/>
                  <a:pt x="10878904" y="6703585"/>
                  <a:pt x="10940231" y="6705782"/>
                </a:cubicBezTo>
                <a:lnTo>
                  <a:pt x="10944196" y="6704839"/>
                </a:lnTo>
                <a:lnTo>
                  <a:pt x="10919789" y="6721162"/>
                </a:lnTo>
                <a:cubicBezTo>
                  <a:pt x="10884744" y="6744599"/>
                  <a:pt x="10849700" y="6768035"/>
                  <a:pt x="10849700" y="6768035"/>
                </a:cubicBezTo>
                <a:cubicBezTo>
                  <a:pt x="10896426" y="6814907"/>
                  <a:pt x="10989877" y="6814907"/>
                  <a:pt x="10896426" y="6861780"/>
                </a:cubicBezTo>
                <a:cubicBezTo>
                  <a:pt x="10896426" y="6908653"/>
                  <a:pt x="10802975" y="6861780"/>
                  <a:pt x="10802975" y="6861780"/>
                </a:cubicBezTo>
                <a:cubicBezTo>
                  <a:pt x="10802975" y="6861780"/>
                  <a:pt x="10849700" y="6955525"/>
                  <a:pt x="10802975" y="6955525"/>
                </a:cubicBezTo>
                <a:cubicBezTo>
                  <a:pt x="10802975" y="6955525"/>
                  <a:pt x="10756249" y="6955525"/>
                  <a:pt x="10756249" y="7002397"/>
                </a:cubicBezTo>
                <a:cubicBezTo>
                  <a:pt x="10756249" y="7002397"/>
                  <a:pt x="10802975" y="7049270"/>
                  <a:pt x="10756249" y="7096143"/>
                </a:cubicBezTo>
                <a:cubicBezTo>
                  <a:pt x="10709524" y="7143015"/>
                  <a:pt x="10662799" y="7143015"/>
                  <a:pt x="10616073" y="7189887"/>
                </a:cubicBezTo>
                <a:cubicBezTo>
                  <a:pt x="10616073" y="7189887"/>
                  <a:pt x="10616073" y="7283633"/>
                  <a:pt x="10616073" y="7283633"/>
                </a:cubicBezTo>
                <a:cubicBezTo>
                  <a:pt x="10569348" y="7330505"/>
                  <a:pt x="10569348" y="7377378"/>
                  <a:pt x="10522622" y="7424251"/>
                </a:cubicBezTo>
                <a:cubicBezTo>
                  <a:pt x="10475897" y="7471123"/>
                  <a:pt x="10475897" y="7517995"/>
                  <a:pt x="10429172" y="7517995"/>
                </a:cubicBezTo>
                <a:cubicBezTo>
                  <a:pt x="10382446" y="7517995"/>
                  <a:pt x="10335721" y="7517995"/>
                  <a:pt x="10382446" y="7564868"/>
                </a:cubicBezTo>
                <a:cubicBezTo>
                  <a:pt x="10522622" y="7658613"/>
                  <a:pt x="10288995" y="7658613"/>
                  <a:pt x="10288995" y="7658613"/>
                </a:cubicBezTo>
                <a:cubicBezTo>
                  <a:pt x="10288995" y="7705485"/>
                  <a:pt x="10382446" y="7658613"/>
                  <a:pt x="10335721" y="7752358"/>
                </a:cubicBezTo>
                <a:cubicBezTo>
                  <a:pt x="10335721" y="7799231"/>
                  <a:pt x="10335721" y="7799231"/>
                  <a:pt x="10288995" y="7846103"/>
                </a:cubicBezTo>
                <a:cubicBezTo>
                  <a:pt x="10242270" y="7892976"/>
                  <a:pt x="10195545" y="7986721"/>
                  <a:pt x="10148819" y="8033593"/>
                </a:cubicBezTo>
                <a:cubicBezTo>
                  <a:pt x="10148819" y="8033593"/>
                  <a:pt x="9961917" y="8080466"/>
                  <a:pt x="10008643" y="8080466"/>
                </a:cubicBezTo>
                <a:cubicBezTo>
                  <a:pt x="10008643" y="8127339"/>
                  <a:pt x="9961917" y="8174211"/>
                  <a:pt x="9915192" y="8174211"/>
                </a:cubicBezTo>
                <a:cubicBezTo>
                  <a:pt x="9868467" y="8221083"/>
                  <a:pt x="9821741" y="8267956"/>
                  <a:pt x="9728290" y="8267956"/>
                </a:cubicBezTo>
                <a:cubicBezTo>
                  <a:pt x="9681565" y="8267956"/>
                  <a:pt x="9681565" y="8408574"/>
                  <a:pt x="9634840" y="8408574"/>
                </a:cubicBezTo>
                <a:cubicBezTo>
                  <a:pt x="9541389" y="8455446"/>
                  <a:pt x="9494663" y="8502319"/>
                  <a:pt x="9401212" y="8502319"/>
                </a:cubicBezTo>
                <a:cubicBezTo>
                  <a:pt x="9307762" y="8502319"/>
                  <a:pt x="9214311" y="8455446"/>
                  <a:pt x="9120860" y="8502319"/>
                </a:cubicBezTo>
                <a:cubicBezTo>
                  <a:pt x="9120860" y="8502319"/>
                  <a:pt x="8933958" y="8549191"/>
                  <a:pt x="8933958" y="8502319"/>
                </a:cubicBezTo>
                <a:cubicBezTo>
                  <a:pt x="8933958" y="8549191"/>
                  <a:pt x="8980684" y="8596064"/>
                  <a:pt x="8887233" y="8596064"/>
                </a:cubicBezTo>
                <a:cubicBezTo>
                  <a:pt x="8840508" y="8596064"/>
                  <a:pt x="8840508" y="8689809"/>
                  <a:pt x="8793782" y="8689809"/>
                </a:cubicBezTo>
                <a:cubicBezTo>
                  <a:pt x="8700331" y="8689809"/>
                  <a:pt x="8606880" y="8689809"/>
                  <a:pt x="8513430" y="8736682"/>
                </a:cubicBezTo>
                <a:cubicBezTo>
                  <a:pt x="8373253" y="8783554"/>
                  <a:pt x="8279803" y="8783554"/>
                  <a:pt x="8186351" y="8924172"/>
                </a:cubicBezTo>
                <a:cubicBezTo>
                  <a:pt x="8139627" y="8971044"/>
                  <a:pt x="8279803" y="9017917"/>
                  <a:pt x="8279803" y="9064789"/>
                </a:cubicBezTo>
                <a:cubicBezTo>
                  <a:pt x="8233077" y="9064789"/>
                  <a:pt x="8186351" y="9111662"/>
                  <a:pt x="8139627" y="9111662"/>
                </a:cubicBezTo>
                <a:cubicBezTo>
                  <a:pt x="8139627" y="9064789"/>
                  <a:pt x="8046175" y="8971044"/>
                  <a:pt x="8046175" y="8924172"/>
                </a:cubicBezTo>
                <a:cubicBezTo>
                  <a:pt x="8046175" y="8877299"/>
                  <a:pt x="8139627" y="8830427"/>
                  <a:pt x="8092901" y="8783554"/>
                </a:cubicBezTo>
                <a:cubicBezTo>
                  <a:pt x="7999450" y="8736682"/>
                  <a:pt x="7952725" y="8830427"/>
                  <a:pt x="7905999" y="8783554"/>
                </a:cubicBezTo>
                <a:cubicBezTo>
                  <a:pt x="7905999" y="8783554"/>
                  <a:pt x="7812549" y="8689809"/>
                  <a:pt x="7812549" y="8689809"/>
                </a:cubicBezTo>
                <a:cubicBezTo>
                  <a:pt x="7765823" y="8830427"/>
                  <a:pt x="7578921" y="8783554"/>
                  <a:pt x="7485471" y="8736682"/>
                </a:cubicBezTo>
                <a:cubicBezTo>
                  <a:pt x="7438745" y="8689809"/>
                  <a:pt x="7345295" y="8642937"/>
                  <a:pt x="7298569" y="8596064"/>
                </a:cubicBezTo>
                <a:cubicBezTo>
                  <a:pt x="7298569" y="8549191"/>
                  <a:pt x="7392019" y="8502319"/>
                  <a:pt x="7392019" y="8455446"/>
                </a:cubicBezTo>
                <a:cubicBezTo>
                  <a:pt x="7392019" y="8455446"/>
                  <a:pt x="7205118" y="8408574"/>
                  <a:pt x="7205118" y="8408574"/>
                </a:cubicBezTo>
                <a:cubicBezTo>
                  <a:pt x="7111667" y="8408574"/>
                  <a:pt x="7064942" y="8314829"/>
                  <a:pt x="7018217" y="8314829"/>
                </a:cubicBezTo>
                <a:cubicBezTo>
                  <a:pt x="6924765" y="8314829"/>
                  <a:pt x="6924765" y="8408574"/>
                  <a:pt x="6878040" y="8455446"/>
                </a:cubicBezTo>
                <a:cubicBezTo>
                  <a:pt x="6831315" y="8502319"/>
                  <a:pt x="6831315" y="8455446"/>
                  <a:pt x="6784589" y="8502319"/>
                </a:cubicBezTo>
                <a:cubicBezTo>
                  <a:pt x="6691139" y="8596064"/>
                  <a:pt x="6691139" y="8549191"/>
                  <a:pt x="6644413" y="8502319"/>
                </a:cubicBezTo>
                <a:cubicBezTo>
                  <a:pt x="6644413" y="8455446"/>
                  <a:pt x="6550963" y="8549191"/>
                  <a:pt x="6550963" y="8502319"/>
                </a:cubicBezTo>
                <a:cubicBezTo>
                  <a:pt x="6550963" y="8502319"/>
                  <a:pt x="6457511" y="8549191"/>
                  <a:pt x="6457511" y="8549191"/>
                </a:cubicBezTo>
                <a:cubicBezTo>
                  <a:pt x="6364061" y="8502319"/>
                  <a:pt x="6410786" y="8455446"/>
                  <a:pt x="6317335" y="8502319"/>
                </a:cubicBezTo>
                <a:cubicBezTo>
                  <a:pt x="6223885" y="8596064"/>
                  <a:pt x="6130433" y="8502319"/>
                  <a:pt x="6223885" y="8689809"/>
                </a:cubicBezTo>
                <a:cubicBezTo>
                  <a:pt x="6223885" y="8736682"/>
                  <a:pt x="6270610" y="8924172"/>
                  <a:pt x="6177159" y="8877299"/>
                </a:cubicBezTo>
                <a:cubicBezTo>
                  <a:pt x="6130433" y="8830427"/>
                  <a:pt x="6083708" y="8783554"/>
                  <a:pt x="6036983" y="8783554"/>
                </a:cubicBezTo>
                <a:cubicBezTo>
                  <a:pt x="5990257" y="8736682"/>
                  <a:pt x="5943532" y="8783554"/>
                  <a:pt x="5896807" y="8783554"/>
                </a:cubicBezTo>
                <a:cubicBezTo>
                  <a:pt x="5850081" y="8783554"/>
                  <a:pt x="5803355" y="8830427"/>
                  <a:pt x="5803355" y="8736682"/>
                </a:cubicBezTo>
                <a:cubicBezTo>
                  <a:pt x="5803355" y="8736682"/>
                  <a:pt x="5803355" y="8689809"/>
                  <a:pt x="5803355" y="8689809"/>
                </a:cubicBezTo>
                <a:cubicBezTo>
                  <a:pt x="5803355" y="8642937"/>
                  <a:pt x="5663179" y="8689809"/>
                  <a:pt x="5616454" y="8642937"/>
                </a:cubicBezTo>
                <a:cubicBezTo>
                  <a:pt x="5616454" y="8596064"/>
                  <a:pt x="5663179" y="8502319"/>
                  <a:pt x="5663179" y="8455446"/>
                </a:cubicBezTo>
                <a:cubicBezTo>
                  <a:pt x="5709905" y="8408574"/>
                  <a:pt x="5569729" y="8408574"/>
                  <a:pt x="5523003" y="8314829"/>
                </a:cubicBezTo>
                <a:cubicBezTo>
                  <a:pt x="5476278" y="8221083"/>
                  <a:pt x="5569729" y="8174211"/>
                  <a:pt x="5569729" y="8174211"/>
                </a:cubicBezTo>
                <a:cubicBezTo>
                  <a:pt x="5523003" y="8080466"/>
                  <a:pt x="5242651" y="8221083"/>
                  <a:pt x="5195925" y="8174211"/>
                </a:cubicBezTo>
                <a:cubicBezTo>
                  <a:pt x="5242651" y="8221083"/>
                  <a:pt x="5242651" y="7986721"/>
                  <a:pt x="5242651" y="7939849"/>
                </a:cubicBezTo>
                <a:cubicBezTo>
                  <a:pt x="5289376" y="7892976"/>
                  <a:pt x="5382827" y="7846103"/>
                  <a:pt x="5429553" y="7752358"/>
                </a:cubicBezTo>
                <a:cubicBezTo>
                  <a:pt x="5476278" y="7705485"/>
                  <a:pt x="5523003" y="7564868"/>
                  <a:pt x="5476278" y="7471123"/>
                </a:cubicBezTo>
                <a:cubicBezTo>
                  <a:pt x="5429553" y="7424251"/>
                  <a:pt x="5523003" y="7377378"/>
                  <a:pt x="5523003" y="7330505"/>
                </a:cubicBezTo>
                <a:cubicBezTo>
                  <a:pt x="5523003" y="7283633"/>
                  <a:pt x="5429553" y="7283633"/>
                  <a:pt x="5429553" y="7283633"/>
                </a:cubicBezTo>
                <a:cubicBezTo>
                  <a:pt x="5382827" y="7330505"/>
                  <a:pt x="5382827" y="7236761"/>
                  <a:pt x="5382827" y="7236761"/>
                </a:cubicBezTo>
                <a:cubicBezTo>
                  <a:pt x="5382827" y="7189887"/>
                  <a:pt x="5336101" y="7049270"/>
                  <a:pt x="5289376" y="7049270"/>
                </a:cubicBezTo>
                <a:cubicBezTo>
                  <a:pt x="5149200" y="7096143"/>
                  <a:pt x="5149200" y="7096143"/>
                  <a:pt x="5009023" y="7096143"/>
                </a:cubicBezTo>
                <a:cubicBezTo>
                  <a:pt x="4915573" y="7096143"/>
                  <a:pt x="5009023" y="7049270"/>
                  <a:pt x="5055749" y="6955525"/>
                </a:cubicBezTo>
                <a:cubicBezTo>
                  <a:pt x="5055749" y="6908653"/>
                  <a:pt x="4962298" y="6768035"/>
                  <a:pt x="4915573" y="6814907"/>
                </a:cubicBezTo>
                <a:cubicBezTo>
                  <a:pt x="4775397" y="6908653"/>
                  <a:pt x="4775397" y="6908653"/>
                  <a:pt x="4681945" y="6861780"/>
                </a:cubicBezTo>
                <a:cubicBezTo>
                  <a:pt x="4588495" y="6814907"/>
                  <a:pt x="4541769" y="6908653"/>
                  <a:pt x="4495044" y="6955525"/>
                </a:cubicBezTo>
                <a:cubicBezTo>
                  <a:pt x="4448319" y="7002397"/>
                  <a:pt x="4401593" y="6955525"/>
                  <a:pt x="4354868" y="7002397"/>
                </a:cubicBezTo>
                <a:cubicBezTo>
                  <a:pt x="4308143" y="7002397"/>
                  <a:pt x="4308143" y="7049270"/>
                  <a:pt x="4261417" y="7049270"/>
                </a:cubicBezTo>
                <a:cubicBezTo>
                  <a:pt x="4214691" y="7143015"/>
                  <a:pt x="4121241" y="7236761"/>
                  <a:pt x="4027790" y="7189887"/>
                </a:cubicBezTo>
                <a:cubicBezTo>
                  <a:pt x="3934339" y="7143015"/>
                  <a:pt x="3840888" y="7236761"/>
                  <a:pt x="3747437" y="7143015"/>
                </a:cubicBezTo>
                <a:cubicBezTo>
                  <a:pt x="3700712" y="7096143"/>
                  <a:pt x="3607261" y="7096143"/>
                  <a:pt x="3560536" y="7143015"/>
                </a:cubicBezTo>
                <a:cubicBezTo>
                  <a:pt x="3513811" y="7143015"/>
                  <a:pt x="3420359" y="7283633"/>
                  <a:pt x="3420359" y="7283633"/>
                </a:cubicBezTo>
                <a:cubicBezTo>
                  <a:pt x="3373634" y="7236761"/>
                  <a:pt x="3467085" y="7143015"/>
                  <a:pt x="3326909" y="7189887"/>
                </a:cubicBezTo>
                <a:cubicBezTo>
                  <a:pt x="3233458" y="7236761"/>
                  <a:pt x="3140007" y="7236761"/>
                  <a:pt x="3046557" y="7236761"/>
                </a:cubicBezTo>
                <a:cubicBezTo>
                  <a:pt x="2999832" y="7189887"/>
                  <a:pt x="2999832" y="7143015"/>
                  <a:pt x="2953106" y="7143015"/>
                </a:cubicBezTo>
                <a:cubicBezTo>
                  <a:pt x="2906380" y="7143015"/>
                  <a:pt x="2906380" y="7189887"/>
                  <a:pt x="2859656" y="7189887"/>
                </a:cubicBezTo>
                <a:cubicBezTo>
                  <a:pt x="2766205" y="7189887"/>
                  <a:pt x="2766205" y="7049270"/>
                  <a:pt x="2672754" y="7143015"/>
                </a:cubicBezTo>
                <a:cubicBezTo>
                  <a:pt x="2626028" y="7143015"/>
                  <a:pt x="2579302" y="7049270"/>
                  <a:pt x="2485852" y="7002397"/>
                </a:cubicBezTo>
                <a:cubicBezTo>
                  <a:pt x="2392401" y="7002397"/>
                  <a:pt x="2392401" y="6861780"/>
                  <a:pt x="2298951" y="6861780"/>
                </a:cubicBezTo>
                <a:cubicBezTo>
                  <a:pt x="2112048" y="6861780"/>
                  <a:pt x="2018598" y="6533672"/>
                  <a:pt x="1831696" y="6533672"/>
                </a:cubicBezTo>
                <a:cubicBezTo>
                  <a:pt x="1738246" y="6533672"/>
                  <a:pt x="1784971" y="6627417"/>
                  <a:pt x="1738246" y="6627417"/>
                </a:cubicBezTo>
                <a:cubicBezTo>
                  <a:pt x="1691520" y="6627417"/>
                  <a:pt x="1644794" y="6580545"/>
                  <a:pt x="1644794" y="6580545"/>
                </a:cubicBezTo>
                <a:cubicBezTo>
                  <a:pt x="1551343" y="6533672"/>
                  <a:pt x="1504618" y="6439927"/>
                  <a:pt x="1411167" y="6439927"/>
                </a:cubicBezTo>
                <a:cubicBezTo>
                  <a:pt x="1317716" y="6393055"/>
                  <a:pt x="1317716" y="6346182"/>
                  <a:pt x="1224266" y="6299310"/>
                </a:cubicBezTo>
                <a:cubicBezTo>
                  <a:pt x="1130815" y="6299310"/>
                  <a:pt x="1177541" y="6252437"/>
                  <a:pt x="1177541" y="6158692"/>
                </a:cubicBezTo>
                <a:cubicBezTo>
                  <a:pt x="1177541" y="6158692"/>
                  <a:pt x="943913" y="5971202"/>
                  <a:pt x="1130815" y="6018074"/>
                </a:cubicBezTo>
                <a:cubicBezTo>
                  <a:pt x="1224266" y="6018074"/>
                  <a:pt x="1270991" y="6064947"/>
                  <a:pt x="1317716" y="5971202"/>
                </a:cubicBezTo>
                <a:cubicBezTo>
                  <a:pt x="1457893" y="5877457"/>
                  <a:pt x="1084089" y="5736839"/>
                  <a:pt x="1224266" y="5643094"/>
                </a:cubicBezTo>
                <a:cubicBezTo>
                  <a:pt x="1270991" y="5643094"/>
                  <a:pt x="1317716" y="5643094"/>
                  <a:pt x="1364442" y="5549349"/>
                </a:cubicBezTo>
                <a:cubicBezTo>
                  <a:pt x="1364442" y="5502476"/>
                  <a:pt x="1364442" y="5502476"/>
                  <a:pt x="1411167" y="5455604"/>
                </a:cubicBezTo>
                <a:cubicBezTo>
                  <a:pt x="1457893" y="5408731"/>
                  <a:pt x="1551343" y="5361859"/>
                  <a:pt x="1504618" y="5268114"/>
                </a:cubicBezTo>
                <a:cubicBezTo>
                  <a:pt x="1411167" y="5127496"/>
                  <a:pt x="1177541" y="5080624"/>
                  <a:pt x="1037364" y="5174369"/>
                </a:cubicBezTo>
                <a:cubicBezTo>
                  <a:pt x="990639" y="5221241"/>
                  <a:pt x="943913" y="5268114"/>
                  <a:pt x="897188" y="5268114"/>
                </a:cubicBezTo>
                <a:cubicBezTo>
                  <a:pt x="803737" y="5221241"/>
                  <a:pt x="710286" y="5174369"/>
                  <a:pt x="616835" y="5127496"/>
                </a:cubicBezTo>
                <a:cubicBezTo>
                  <a:pt x="523385" y="5080624"/>
                  <a:pt x="570110" y="4986878"/>
                  <a:pt x="476659" y="4893133"/>
                </a:cubicBezTo>
                <a:cubicBezTo>
                  <a:pt x="429934" y="4846261"/>
                  <a:pt x="383208" y="4846261"/>
                  <a:pt x="289758" y="4799388"/>
                </a:cubicBezTo>
                <a:cubicBezTo>
                  <a:pt x="289758" y="4799388"/>
                  <a:pt x="336483" y="4705643"/>
                  <a:pt x="336483" y="4705643"/>
                </a:cubicBezTo>
                <a:cubicBezTo>
                  <a:pt x="336483" y="4611898"/>
                  <a:pt x="289758" y="4611898"/>
                  <a:pt x="289758" y="4565026"/>
                </a:cubicBezTo>
                <a:cubicBezTo>
                  <a:pt x="243032" y="4424408"/>
                  <a:pt x="289758" y="4424408"/>
                  <a:pt x="149581" y="4424408"/>
                </a:cubicBezTo>
                <a:cubicBezTo>
                  <a:pt x="102856" y="4424408"/>
                  <a:pt x="-37320" y="4330663"/>
                  <a:pt x="9405" y="4236918"/>
                </a:cubicBezTo>
                <a:cubicBezTo>
                  <a:pt x="9405" y="4190045"/>
                  <a:pt x="56130" y="4096300"/>
                  <a:pt x="102856" y="4002555"/>
                </a:cubicBezTo>
                <a:cubicBezTo>
                  <a:pt x="102856" y="3955682"/>
                  <a:pt x="243032" y="3861937"/>
                  <a:pt x="289758" y="3861937"/>
                </a:cubicBezTo>
                <a:cubicBezTo>
                  <a:pt x="383208" y="3861937"/>
                  <a:pt x="429934" y="3861937"/>
                  <a:pt x="476659" y="3861937"/>
                </a:cubicBezTo>
                <a:cubicBezTo>
                  <a:pt x="476659" y="3861937"/>
                  <a:pt x="476659" y="3908810"/>
                  <a:pt x="476659" y="3908810"/>
                </a:cubicBezTo>
                <a:cubicBezTo>
                  <a:pt x="476659" y="3908810"/>
                  <a:pt x="663561" y="3861937"/>
                  <a:pt x="663561" y="3861937"/>
                </a:cubicBezTo>
                <a:cubicBezTo>
                  <a:pt x="710286" y="3768192"/>
                  <a:pt x="757012" y="3721320"/>
                  <a:pt x="850462" y="3721320"/>
                </a:cubicBezTo>
                <a:cubicBezTo>
                  <a:pt x="943913" y="3674447"/>
                  <a:pt x="990639" y="3674447"/>
                  <a:pt x="1084089" y="3674447"/>
                </a:cubicBezTo>
                <a:cubicBezTo>
                  <a:pt x="1130815" y="3627575"/>
                  <a:pt x="1177541" y="3580702"/>
                  <a:pt x="1270991" y="3533829"/>
                </a:cubicBezTo>
                <a:cubicBezTo>
                  <a:pt x="1317716" y="3486957"/>
                  <a:pt x="1411167" y="3486957"/>
                  <a:pt x="1457893" y="3440084"/>
                </a:cubicBezTo>
                <a:cubicBezTo>
                  <a:pt x="1504618" y="3440084"/>
                  <a:pt x="1457893" y="3299467"/>
                  <a:pt x="1504618" y="3252594"/>
                </a:cubicBezTo>
                <a:cubicBezTo>
                  <a:pt x="1551343" y="3205722"/>
                  <a:pt x="1691520" y="3111977"/>
                  <a:pt x="1691520" y="3065104"/>
                </a:cubicBezTo>
                <a:cubicBezTo>
                  <a:pt x="1644794" y="3018231"/>
                  <a:pt x="1598069" y="2971359"/>
                  <a:pt x="1551343" y="2924486"/>
                </a:cubicBezTo>
                <a:cubicBezTo>
                  <a:pt x="1551343" y="2877614"/>
                  <a:pt x="1504618" y="2549506"/>
                  <a:pt x="1457893" y="2596379"/>
                </a:cubicBezTo>
                <a:cubicBezTo>
                  <a:pt x="1504618" y="2549506"/>
                  <a:pt x="1691520" y="2549506"/>
                  <a:pt x="1784971" y="2502633"/>
                </a:cubicBezTo>
                <a:cubicBezTo>
                  <a:pt x="1784971" y="2502633"/>
                  <a:pt x="2065323" y="2596379"/>
                  <a:pt x="2065323" y="2502633"/>
                </a:cubicBezTo>
                <a:cubicBezTo>
                  <a:pt x="2065323" y="2455761"/>
                  <a:pt x="2018598" y="2455761"/>
                  <a:pt x="2018598" y="2362016"/>
                </a:cubicBezTo>
                <a:cubicBezTo>
                  <a:pt x="2018598" y="2315143"/>
                  <a:pt x="2065323" y="2221398"/>
                  <a:pt x="2065323" y="2174526"/>
                </a:cubicBezTo>
                <a:cubicBezTo>
                  <a:pt x="2112048" y="2127653"/>
                  <a:pt x="2158774" y="1893291"/>
                  <a:pt x="2205500" y="1940163"/>
                </a:cubicBezTo>
                <a:cubicBezTo>
                  <a:pt x="2298951" y="1987036"/>
                  <a:pt x="2345675" y="2033908"/>
                  <a:pt x="2439127" y="2033908"/>
                </a:cubicBezTo>
                <a:cubicBezTo>
                  <a:pt x="2485852" y="1987036"/>
                  <a:pt x="2532578" y="2080781"/>
                  <a:pt x="2579302" y="2033908"/>
                </a:cubicBezTo>
                <a:cubicBezTo>
                  <a:pt x="2626028" y="2033908"/>
                  <a:pt x="2719479" y="1987036"/>
                  <a:pt x="2766205" y="1940163"/>
                </a:cubicBezTo>
                <a:cubicBezTo>
                  <a:pt x="2812929" y="1893291"/>
                  <a:pt x="2719479" y="1799546"/>
                  <a:pt x="2719479" y="1705800"/>
                </a:cubicBezTo>
                <a:cubicBezTo>
                  <a:pt x="2766205" y="1565183"/>
                  <a:pt x="2906380" y="1612055"/>
                  <a:pt x="2999832" y="1471438"/>
                </a:cubicBezTo>
                <a:cubicBezTo>
                  <a:pt x="2999832" y="1424565"/>
                  <a:pt x="2999832" y="1424565"/>
                  <a:pt x="3046557" y="1377693"/>
                </a:cubicBezTo>
                <a:cubicBezTo>
                  <a:pt x="3093283" y="1330820"/>
                  <a:pt x="3140007" y="1377693"/>
                  <a:pt x="3186733" y="1330820"/>
                </a:cubicBezTo>
                <a:cubicBezTo>
                  <a:pt x="3233458" y="1612055"/>
                  <a:pt x="3467085" y="1612055"/>
                  <a:pt x="3653987" y="1752673"/>
                </a:cubicBezTo>
                <a:cubicBezTo>
                  <a:pt x="3887614" y="1893291"/>
                  <a:pt x="3934339" y="2221398"/>
                  <a:pt x="3840888" y="2408888"/>
                </a:cubicBezTo>
                <a:cubicBezTo>
                  <a:pt x="3747437" y="2596379"/>
                  <a:pt x="4261417" y="2596379"/>
                  <a:pt x="4354868" y="2596379"/>
                </a:cubicBezTo>
                <a:cubicBezTo>
                  <a:pt x="4495044" y="2596379"/>
                  <a:pt x="4588495" y="2736996"/>
                  <a:pt x="4728671" y="2830741"/>
                </a:cubicBezTo>
                <a:cubicBezTo>
                  <a:pt x="4822122" y="2924486"/>
                  <a:pt x="4868847" y="3018231"/>
                  <a:pt x="4962298" y="3111977"/>
                </a:cubicBezTo>
                <a:cubicBezTo>
                  <a:pt x="4962298" y="3158849"/>
                  <a:pt x="5009023" y="3252594"/>
                  <a:pt x="5055749" y="3252594"/>
                </a:cubicBezTo>
                <a:cubicBezTo>
                  <a:pt x="5242651" y="3299467"/>
                  <a:pt x="5476278" y="3252594"/>
                  <a:pt x="5616454" y="3252594"/>
                </a:cubicBezTo>
                <a:cubicBezTo>
                  <a:pt x="5803355" y="3252594"/>
                  <a:pt x="5896807" y="3252594"/>
                  <a:pt x="6083708" y="3252594"/>
                </a:cubicBezTo>
                <a:cubicBezTo>
                  <a:pt x="6130433" y="3299467"/>
                  <a:pt x="6177159" y="3299467"/>
                  <a:pt x="6270610" y="3346339"/>
                </a:cubicBezTo>
                <a:cubicBezTo>
                  <a:pt x="6364061" y="3440084"/>
                  <a:pt x="6457511" y="3440084"/>
                  <a:pt x="6550963" y="3486957"/>
                </a:cubicBezTo>
                <a:cubicBezTo>
                  <a:pt x="6644413" y="3486957"/>
                  <a:pt x="6691139" y="3486957"/>
                  <a:pt x="6784589" y="3486957"/>
                </a:cubicBezTo>
                <a:cubicBezTo>
                  <a:pt x="6831315" y="3486957"/>
                  <a:pt x="6878040" y="3580702"/>
                  <a:pt x="6971491" y="3580702"/>
                </a:cubicBezTo>
                <a:cubicBezTo>
                  <a:pt x="7018217" y="3627575"/>
                  <a:pt x="7205118" y="3440084"/>
                  <a:pt x="7298569" y="3393212"/>
                </a:cubicBezTo>
                <a:cubicBezTo>
                  <a:pt x="7532196" y="3346339"/>
                  <a:pt x="7765823" y="3346339"/>
                  <a:pt x="7999450" y="3346339"/>
                </a:cubicBezTo>
                <a:cubicBezTo>
                  <a:pt x="8186351" y="3346339"/>
                  <a:pt x="8233077" y="3205722"/>
                  <a:pt x="8373253" y="3065104"/>
                </a:cubicBezTo>
                <a:cubicBezTo>
                  <a:pt x="8419979" y="3018231"/>
                  <a:pt x="8560155" y="3018231"/>
                  <a:pt x="8560155" y="2924486"/>
                </a:cubicBezTo>
                <a:cubicBezTo>
                  <a:pt x="8560155" y="2877614"/>
                  <a:pt x="8466704" y="2830741"/>
                  <a:pt x="8466704" y="2736996"/>
                </a:cubicBezTo>
                <a:cubicBezTo>
                  <a:pt x="8513430" y="2455761"/>
                  <a:pt x="8793782" y="2643251"/>
                  <a:pt x="8933958" y="2690124"/>
                </a:cubicBezTo>
                <a:cubicBezTo>
                  <a:pt x="9027409" y="2690124"/>
                  <a:pt x="9120860" y="2596379"/>
                  <a:pt x="9167585" y="2549506"/>
                </a:cubicBezTo>
                <a:cubicBezTo>
                  <a:pt x="9214311" y="2455761"/>
                  <a:pt x="9307762" y="2502633"/>
                  <a:pt x="9401212" y="2502633"/>
                </a:cubicBezTo>
                <a:cubicBezTo>
                  <a:pt x="9588114" y="2502633"/>
                  <a:pt x="9588114" y="2221398"/>
                  <a:pt x="9728290" y="2174526"/>
                </a:cubicBezTo>
                <a:cubicBezTo>
                  <a:pt x="9868467" y="2127653"/>
                  <a:pt x="10055368" y="2127653"/>
                  <a:pt x="10195545" y="2080781"/>
                </a:cubicBezTo>
                <a:cubicBezTo>
                  <a:pt x="10242270" y="2080781"/>
                  <a:pt x="10429172" y="2127653"/>
                  <a:pt x="10429172" y="2127653"/>
                </a:cubicBezTo>
                <a:cubicBezTo>
                  <a:pt x="10475897" y="2080781"/>
                  <a:pt x="10382446" y="1987036"/>
                  <a:pt x="10335721" y="1940163"/>
                </a:cubicBezTo>
                <a:cubicBezTo>
                  <a:pt x="10195545" y="1752673"/>
                  <a:pt x="10055368" y="1658928"/>
                  <a:pt x="9868467" y="1799546"/>
                </a:cubicBezTo>
                <a:cubicBezTo>
                  <a:pt x="9821741" y="1846418"/>
                  <a:pt x="9728290" y="1752673"/>
                  <a:pt x="9681565" y="1752673"/>
                </a:cubicBezTo>
                <a:cubicBezTo>
                  <a:pt x="9588114" y="1752673"/>
                  <a:pt x="9588114" y="1752673"/>
                  <a:pt x="9541389" y="1799546"/>
                </a:cubicBezTo>
                <a:cubicBezTo>
                  <a:pt x="9401212" y="1893291"/>
                  <a:pt x="9494663" y="1612055"/>
                  <a:pt x="9494663" y="1612055"/>
                </a:cubicBezTo>
                <a:cubicBezTo>
                  <a:pt x="9494663" y="1565183"/>
                  <a:pt x="9541389" y="1518310"/>
                  <a:pt x="9541389" y="1471438"/>
                </a:cubicBezTo>
                <a:cubicBezTo>
                  <a:pt x="9588114" y="1377693"/>
                  <a:pt x="9634840" y="1237075"/>
                  <a:pt x="9681565" y="1143330"/>
                </a:cubicBezTo>
                <a:cubicBezTo>
                  <a:pt x="9681565" y="1143330"/>
                  <a:pt x="9915192" y="1237075"/>
                  <a:pt x="9961917" y="1237075"/>
                </a:cubicBezTo>
                <a:cubicBezTo>
                  <a:pt x="10008643" y="1237075"/>
                  <a:pt x="10055368" y="1190202"/>
                  <a:pt x="10102094" y="1190202"/>
                </a:cubicBezTo>
                <a:cubicBezTo>
                  <a:pt x="10195545" y="1143330"/>
                  <a:pt x="10335721" y="1143330"/>
                  <a:pt x="10335721" y="1049585"/>
                </a:cubicBezTo>
                <a:cubicBezTo>
                  <a:pt x="10335721" y="1002712"/>
                  <a:pt x="10335721" y="1002712"/>
                  <a:pt x="10335721" y="955840"/>
                </a:cubicBezTo>
                <a:cubicBezTo>
                  <a:pt x="10335721" y="908967"/>
                  <a:pt x="10335721" y="862095"/>
                  <a:pt x="10382446" y="815222"/>
                </a:cubicBezTo>
                <a:cubicBezTo>
                  <a:pt x="10429172" y="674604"/>
                  <a:pt x="10662799" y="533987"/>
                  <a:pt x="10616073" y="346497"/>
                </a:cubicBezTo>
                <a:cubicBezTo>
                  <a:pt x="10616073" y="299624"/>
                  <a:pt x="10475897" y="299624"/>
                  <a:pt x="10475897" y="252752"/>
                </a:cubicBezTo>
                <a:cubicBezTo>
                  <a:pt x="10522622" y="205879"/>
                  <a:pt x="10616073" y="159006"/>
                  <a:pt x="10662799" y="112134"/>
                </a:cubicBezTo>
                <a:cubicBezTo>
                  <a:pt x="10802975" y="41825"/>
                  <a:pt x="11022000" y="-2118"/>
                  <a:pt x="11201601" y="7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873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2ED2D-4120-4A19-A111-7E762032A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41138" y="1863725"/>
            <a:ext cx="6054595" cy="9988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FF67B30-4DE2-4FEC-87A6-212A577B09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29860" y="2655279"/>
            <a:ext cx="3182695" cy="311247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2046BE2-B9EC-4001-8150-35CB2B0EF3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129860" y="6224955"/>
            <a:ext cx="3903663" cy="515229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625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5E73C0-C9B4-4747-A922-09D27147B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5309" y="2936631"/>
            <a:ext cx="7842738" cy="7842738"/>
          </a:xfrm>
          <a:custGeom>
            <a:avLst/>
            <a:gdLst>
              <a:gd name="connsiteX0" fmla="*/ 3130061 w 6260122"/>
              <a:gd name="connsiteY0" fmla="*/ 0 h 6260122"/>
              <a:gd name="connsiteX1" fmla="*/ 6260122 w 6260122"/>
              <a:gd name="connsiteY1" fmla="*/ 3130061 h 6260122"/>
              <a:gd name="connsiteX2" fmla="*/ 3130061 w 6260122"/>
              <a:gd name="connsiteY2" fmla="*/ 6260122 h 6260122"/>
              <a:gd name="connsiteX3" fmla="*/ 0 w 6260122"/>
              <a:gd name="connsiteY3" fmla="*/ 3130061 h 6260122"/>
              <a:gd name="connsiteX4" fmla="*/ 3130061 w 6260122"/>
              <a:gd name="connsiteY4" fmla="*/ 0 h 626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122" h="6260122">
                <a:moveTo>
                  <a:pt x="3130061" y="0"/>
                </a:moveTo>
                <a:cubicBezTo>
                  <a:pt x="4858746" y="0"/>
                  <a:pt x="6260122" y="1401376"/>
                  <a:pt x="6260122" y="3130061"/>
                </a:cubicBezTo>
                <a:cubicBezTo>
                  <a:pt x="6260122" y="4858746"/>
                  <a:pt x="4858746" y="6260122"/>
                  <a:pt x="3130061" y="6260122"/>
                </a:cubicBezTo>
                <a:cubicBezTo>
                  <a:pt x="1401376" y="6260122"/>
                  <a:pt x="0" y="4858746"/>
                  <a:pt x="0" y="3130061"/>
                </a:cubicBezTo>
                <a:cubicBezTo>
                  <a:pt x="0" y="1401376"/>
                  <a:pt x="1401376" y="0"/>
                  <a:pt x="31300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733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174F9-6549-40A1-B30A-8E639D89E7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4628" y="4715907"/>
            <a:ext cx="9986962" cy="7350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5671F5B-7FD1-4D66-924B-4EA1725363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45427" y="854898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BBC64F-5D9C-4776-A05F-F2112CD295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94007" y="471590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C9F9F6-A359-4CC0-8BB1-8B85062DB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494007" y="854898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9980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A1192-DB44-4E70-BD66-46BDE255A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376" y="0"/>
            <a:ext cx="9742610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917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A8A4FE-53F3-4940-A4A6-2F46408F23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1582186" cy="13716000"/>
          </a:xfrm>
          <a:custGeom>
            <a:avLst/>
            <a:gdLst>
              <a:gd name="connsiteX0" fmla="*/ 0 w 21582186"/>
              <a:gd name="connsiteY0" fmla="*/ 0 h 13716000"/>
              <a:gd name="connsiteX1" fmla="*/ 3681047 w 21582186"/>
              <a:gd name="connsiteY1" fmla="*/ 0 h 13716000"/>
              <a:gd name="connsiteX2" fmla="*/ 10387013 w 21582186"/>
              <a:gd name="connsiteY2" fmla="*/ 0 h 13716000"/>
              <a:gd name="connsiteX3" fmla="*/ 14724185 w 21582186"/>
              <a:gd name="connsiteY3" fmla="*/ 0 h 13716000"/>
              <a:gd name="connsiteX4" fmla="*/ 21582186 w 21582186"/>
              <a:gd name="connsiteY4" fmla="*/ 6858000 h 13716000"/>
              <a:gd name="connsiteX5" fmla="*/ 14724185 w 21582186"/>
              <a:gd name="connsiteY5" fmla="*/ 13716000 h 13716000"/>
              <a:gd name="connsiteX6" fmla="*/ 10387013 w 21582186"/>
              <a:gd name="connsiteY6" fmla="*/ 13716000 h 13716000"/>
              <a:gd name="connsiteX7" fmla="*/ 3681047 w 21582186"/>
              <a:gd name="connsiteY7" fmla="*/ 13716000 h 13716000"/>
              <a:gd name="connsiteX8" fmla="*/ 0 w 21582186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186" h="13716000">
                <a:moveTo>
                  <a:pt x="0" y="0"/>
                </a:moveTo>
                <a:lnTo>
                  <a:pt x="3681047" y="0"/>
                </a:lnTo>
                <a:lnTo>
                  <a:pt x="10387013" y="0"/>
                </a:lnTo>
                <a:lnTo>
                  <a:pt x="14724185" y="0"/>
                </a:lnTo>
                <a:cubicBezTo>
                  <a:pt x="18511756" y="0"/>
                  <a:pt x="21582186" y="3070431"/>
                  <a:pt x="21582186" y="6858000"/>
                </a:cubicBezTo>
                <a:cubicBezTo>
                  <a:pt x="21582186" y="10645569"/>
                  <a:pt x="18511756" y="13716000"/>
                  <a:pt x="14724185" y="13716000"/>
                </a:cubicBezTo>
                <a:lnTo>
                  <a:pt x="10387013" y="13716000"/>
                </a:lnTo>
                <a:lnTo>
                  <a:pt x="3681047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467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1B53B-4871-45F0-9A1C-3876F35398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1149350"/>
            <a:ext cx="10033367" cy="125666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D8EB93B-CABA-47F4-90B8-CD59A2A0A1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6858000"/>
            <a:ext cx="4220308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31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D92C02-5360-48E8-93B0-650EA9BEC3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1135" y="1852246"/>
            <a:ext cx="8112125" cy="1186375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801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70E5F-45F1-43C0-94AB-951AAF20C5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3D70743-BA58-4826-BB52-3193199EDD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14231" y="6858000"/>
            <a:ext cx="5509357" cy="6172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955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577B-4B15-4ADD-9982-A4F3F72E4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5111" y="2755106"/>
            <a:ext cx="13552488" cy="82057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551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9B31DB5-0A93-4275-8DCC-80F0D174DD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85403" y="2936631"/>
            <a:ext cx="7842738" cy="7842738"/>
          </a:xfrm>
          <a:custGeom>
            <a:avLst/>
            <a:gdLst>
              <a:gd name="connsiteX0" fmla="*/ 3130061 w 6260122"/>
              <a:gd name="connsiteY0" fmla="*/ 0 h 6260122"/>
              <a:gd name="connsiteX1" fmla="*/ 6260122 w 6260122"/>
              <a:gd name="connsiteY1" fmla="*/ 3130061 h 6260122"/>
              <a:gd name="connsiteX2" fmla="*/ 3130061 w 6260122"/>
              <a:gd name="connsiteY2" fmla="*/ 6260122 h 6260122"/>
              <a:gd name="connsiteX3" fmla="*/ 0 w 6260122"/>
              <a:gd name="connsiteY3" fmla="*/ 3130061 h 6260122"/>
              <a:gd name="connsiteX4" fmla="*/ 3130061 w 6260122"/>
              <a:gd name="connsiteY4" fmla="*/ 0 h 626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122" h="6260122">
                <a:moveTo>
                  <a:pt x="3130061" y="0"/>
                </a:moveTo>
                <a:cubicBezTo>
                  <a:pt x="4858746" y="0"/>
                  <a:pt x="6260122" y="1401376"/>
                  <a:pt x="6260122" y="3130061"/>
                </a:cubicBezTo>
                <a:cubicBezTo>
                  <a:pt x="6260122" y="4858746"/>
                  <a:pt x="4858746" y="6260122"/>
                  <a:pt x="3130061" y="6260122"/>
                </a:cubicBezTo>
                <a:cubicBezTo>
                  <a:pt x="1401376" y="6260122"/>
                  <a:pt x="0" y="4858746"/>
                  <a:pt x="0" y="3130061"/>
                </a:cubicBezTo>
                <a:cubicBezTo>
                  <a:pt x="0" y="1401376"/>
                  <a:pt x="1401376" y="0"/>
                  <a:pt x="31300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709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E4D74-459F-4047-9BB7-391C78C36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16506825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5CC338F-A9AB-45DB-881A-08EFAF3688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506826" y="0"/>
            <a:ext cx="788035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391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92597A-79BF-4A5E-8F25-3D51D1A44A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4346" y="2148681"/>
            <a:ext cx="7909242" cy="941863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1327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74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097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059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135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34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1ED7E7-CEF2-4E72-A47A-900B4645EC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3866" y="685800"/>
            <a:ext cx="9388475" cy="123444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DBFF037-3715-4615-98BC-9A6374EFAE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41815" y="6858002"/>
            <a:ext cx="3952265" cy="514643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04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61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47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992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98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6D640F-5E78-474B-9958-21370E56E9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14026" y="0"/>
            <a:ext cx="11373151" cy="13716000"/>
          </a:xfrm>
          <a:custGeom>
            <a:avLst/>
            <a:gdLst>
              <a:gd name="connsiteX0" fmla="*/ 2721274 w 11373151"/>
              <a:gd name="connsiteY0" fmla="*/ 0 h 13716000"/>
              <a:gd name="connsiteX1" fmla="*/ 2721275 w 11373151"/>
              <a:gd name="connsiteY1" fmla="*/ 0 h 13716000"/>
              <a:gd name="connsiteX2" fmla="*/ 7047211 w 11373151"/>
              <a:gd name="connsiteY2" fmla="*/ 0 h 13716000"/>
              <a:gd name="connsiteX3" fmla="*/ 7047213 w 11373151"/>
              <a:gd name="connsiteY3" fmla="*/ 0 h 13716000"/>
              <a:gd name="connsiteX4" fmla="*/ 11373151 w 11373151"/>
              <a:gd name="connsiteY4" fmla="*/ 6858000 h 13716000"/>
              <a:gd name="connsiteX5" fmla="*/ 7047213 w 11373151"/>
              <a:gd name="connsiteY5" fmla="*/ 13716000 h 13716000"/>
              <a:gd name="connsiteX6" fmla="*/ 7047211 w 11373151"/>
              <a:gd name="connsiteY6" fmla="*/ 13716000 h 13716000"/>
              <a:gd name="connsiteX7" fmla="*/ 2721275 w 11373151"/>
              <a:gd name="connsiteY7" fmla="*/ 13716000 h 13716000"/>
              <a:gd name="connsiteX8" fmla="*/ 2721274 w 11373151"/>
              <a:gd name="connsiteY8" fmla="*/ 13716000 h 13716000"/>
              <a:gd name="connsiteX9" fmla="*/ 0 w 11373151"/>
              <a:gd name="connsiteY9" fmla="*/ 9401907 h 13716000"/>
              <a:gd name="connsiteX10" fmla="*/ 4325937 w 11373151"/>
              <a:gd name="connsiteY10" fmla="*/ 9401907 h 13716000"/>
              <a:gd name="connsiteX11" fmla="*/ 4884243 w 11373151"/>
              <a:gd name="connsiteY11" fmla="*/ 10287001 h 13716000"/>
              <a:gd name="connsiteX12" fmla="*/ 7047213 w 11373151"/>
              <a:gd name="connsiteY12" fmla="*/ 6858000 h 13716000"/>
              <a:gd name="connsiteX13" fmla="*/ 4884243 w 11373151"/>
              <a:gd name="connsiteY13" fmla="*/ 3428999 h 13716000"/>
              <a:gd name="connsiteX14" fmla="*/ 4325937 w 11373151"/>
              <a:gd name="connsiteY14" fmla="*/ 4314094 h 13716000"/>
              <a:gd name="connsiteX15" fmla="*/ 1 w 11373151"/>
              <a:gd name="connsiteY15" fmla="*/ 4314094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3151" h="13716000">
                <a:moveTo>
                  <a:pt x="2721274" y="0"/>
                </a:moveTo>
                <a:lnTo>
                  <a:pt x="2721275" y="0"/>
                </a:lnTo>
                <a:lnTo>
                  <a:pt x="7047211" y="0"/>
                </a:lnTo>
                <a:lnTo>
                  <a:pt x="7047213" y="0"/>
                </a:lnTo>
                <a:lnTo>
                  <a:pt x="11373151" y="6858000"/>
                </a:lnTo>
                <a:lnTo>
                  <a:pt x="7047213" y="13716000"/>
                </a:lnTo>
                <a:lnTo>
                  <a:pt x="7047211" y="13716000"/>
                </a:lnTo>
                <a:lnTo>
                  <a:pt x="2721275" y="13716000"/>
                </a:lnTo>
                <a:lnTo>
                  <a:pt x="2721274" y="13716000"/>
                </a:lnTo>
                <a:lnTo>
                  <a:pt x="0" y="9401907"/>
                </a:lnTo>
                <a:lnTo>
                  <a:pt x="4325937" y="9401907"/>
                </a:lnTo>
                <a:lnTo>
                  <a:pt x="4884243" y="10287001"/>
                </a:lnTo>
                <a:lnTo>
                  <a:pt x="7047213" y="6858000"/>
                </a:lnTo>
                <a:lnTo>
                  <a:pt x="4884243" y="3428999"/>
                </a:lnTo>
                <a:lnTo>
                  <a:pt x="4325937" y="4314094"/>
                </a:lnTo>
                <a:lnTo>
                  <a:pt x="1" y="43140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505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83389-5248-4FA9-916F-5B240B6B7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A80519-05B2-4948-A706-80CAC0468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D8B2F-4AC2-4815-A8CB-0CE55864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1632-DC55-452B-8631-29B7A8FD100A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A5FBA1-4412-41ED-930E-3F85D4AA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3B43E-8116-4F12-AF13-82DAF16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4953" y="13076009"/>
            <a:ext cx="384771" cy="379591"/>
          </a:xfrm>
        </p:spPr>
        <p:txBody>
          <a:bodyPr/>
          <a:lstStyle/>
          <a:p>
            <a:fld id="{44F796CA-852D-460A-B36B-5A003F6A9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0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85CCFB-BDFC-4858-8583-7DBC25FCF2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0E10342-D497-4823-A6C2-30DB319AB9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858000"/>
            <a:ext cx="863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08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2B9B69-0ABC-4920-9FDD-F847790B54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9" y="2324100"/>
            <a:ext cx="9067800" cy="90678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977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4208856-D3DF-4A9E-BBBC-4B972463A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853" y="1401750"/>
            <a:ext cx="11100198" cy="10912500"/>
          </a:xfrm>
          <a:custGeom>
            <a:avLst/>
            <a:gdLst>
              <a:gd name="connsiteX0" fmla="*/ 3635198 w 13233108"/>
              <a:gd name="connsiteY0" fmla="*/ 9 h 13009344"/>
              <a:gd name="connsiteX1" fmla="*/ 3903748 w 13233108"/>
              <a:gd name="connsiteY1" fmla="*/ 39781 h 13009344"/>
              <a:gd name="connsiteX2" fmla="*/ 12594433 w 13233108"/>
              <a:gd name="connsiteY2" fmla="*/ 2700349 h 13009344"/>
              <a:gd name="connsiteX3" fmla="*/ 13193327 w 13233108"/>
              <a:gd name="connsiteY3" fmla="*/ 3827723 h 13009344"/>
              <a:gd name="connsiteX4" fmla="*/ 12065951 w 13233108"/>
              <a:gd name="connsiteY4" fmla="*/ 4426618 h 13009344"/>
              <a:gd name="connsiteX5" fmla="*/ 10988623 w 13233108"/>
              <a:gd name="connsiteY5" fmla="*/ 4096806 h 13009344"/>
              <a:gd name="connsiteX6" fmla="*/ 11028003 w 13233108"/>
              <a:gd name="connsiteY6" fmla="*/ 4115757 h 13009344"/>
              <a:gd name="connsiteX7" fmla="*/ 11458313 w 13233108"/>
              <a:gd name="connsiteY7" fmla="*/ 5172345 h 13009344"/>
              <a:gd name="connsiteX8" fmla="*/ 10330937 w 13233108"/>
              <a:gd name="connsiteY8" fmla="*/ 5771239 h 13009344"/>
              <a:gd name="connsiteX9" fmla="*/ 9635393 w 13233108"/>
              <a:gd name="connsiteY9" fmla="*/ 5558305 h 13009344"/>
              <a:gd name="connsiteX10" fmla="*/ 9716077 w 13233108"/>
              <a:gd name="connsiteY10" fmla="*/ 5613276 h 13009344"/>
              <a:gd name="connsiteX11" fmla="*/ 9999767 w 13233108"/>
              <a:gd name="connsiteY11" fmla="*/ 6569967 h 13009344"/>
              <a:gd name="connsiteX12" fmla="*/ 9140941 w 13233108"/>
              <a:gd name="connsiteY12" fmla="*/ 7208634 h 13009344"/>
              <a:gd name="connsiteX13" fmla="*/ 9094366 w 13233108"/>
              <a:gd name="connsiteY13" fmla="*/ 7206518 h 13009344"/>
              <a:gd name="connsiteX14" fmla="*/ 9902707 w 13233108"/>
              <a:gd name="connsiteY14" fmla="*/ 7453983 h 13009344"/>
              <a:gd name="connsiteX15" fmla="*/ 10549289 w 13233108"/>
              <a:gd name="connsiteY15" fmla="*/ 8671126 h 13009344"/>
              <a:gd name="connsiteX16" fmla="*/ 10549287 w 13233108"/>
              <a:gd name="connsiteY16" fmla="*/ 8671124 h 13009344"/>
              <a:gd name="connsiteX17" fmla="*/ 9622078 w 13233108"/>
              <a:gd name="connsiteY17" fmla="*/ 9360646 h 13009344"/>
              <a:gd name="connsiteX18" fmla="*/ 9551270 w 13233108"/>
              <a:gd name="connsiteY18" fmla="*/ 9357428 h 13009344"/>
              <a:gd name="connsiteX19" fmla="*/ 10323111 w 13233108"/>
              <a:gd name="connsiteY19" fmla="*/ 9593719 h 13009344"/>
              <a:gd name="connsiteX20" fmla="*/ 10969693 w 13233108"/>
              <a:gd name="connsiteY20" fmla="*/ 10810862 h 13009344"/>
              <a:gd name="connsiteX21" fmla="*/ 10969693 w 13233108"/>
              <a:gd name="connsiteY21" fmla="*/ 10810861 h 13009344"/>
              <a:gd name="connsiteX22" fmla="*/ 9752550 w 13233108"/>
              <a:gd name="connsiteY22" fmla="*/ 11457443 h 13009344"/>
              <a:gd name="connsiteX23" fmla="*/ 8808816 w 13233108"/>
              <a:gd name="connsiteY23" fmla="*/ 11168529 h 13009344"/>
              <a:gd name="connsiteX24" fmla="*/ 8830780 w 13233108"/>
              <a:gd name="connsiteY24" fmla="*/ 11179098 h 13009344"/>
              <a:gd name="connsiteX25" fmla="*/ 9295354 w 13233108"/>
              <a:gd name="connsiteY25" fmla="*/ 12319815 h 13009344"/>
              <a:gd name="connsiteX26" fmla="*/ 9295354 w 13233108"/>
              <a:gd name="connsiteY26" fmla="*/ 12319814 h 13009344"/>
              <a:gd name="connsiteX27" fmla="*/ 8078211 w 13233108"/>
              <a:gd name="connsiteY27" fmla="*/ 12966396 h 13009344"/>
              <a:gd name="connsiteX28" fmla="*/ 1577517 w 13233108"/>
              <a:gd name="connsiteY28" fmla="*/ 10976272 h 13009344"/>
              <a:gd name="connsiteX29" fmla="*/ 930935 w 13233108"/>
              <a:gd name="connsiteY29" fmla="*/ 9759129 h 13009344"/>
              <a:gd name="connsiteX30" fmla="*/ 930936 w 13233108"/>
              <a:gd name="connsiteY30" fmla="*/ 9759130 h 13009344"/>
              <a:gd name="connsiteX31" fmla="*/ 1858144 w 13233108"/>
              <a:gd name="connsiteY31" fmla="*/ 9069610 h 13009344"/>
              <a:gd name="connsiteX32" fmla="*/ 1981147 w 13233108"/>
              <a:gd name="connsiteY32" fmla="*/ 9078304 h 13009344"/>
              <a:gd name="connsiteX33" fmla="*/ 689531 w 13233108"/>
              <a:gd name="connsiteY33" fmla="*/ 8682889 h 13009344"/>
              <a:gd name="connsiteX34" fmla="*/ 42949 w 13233108"/>
              <a:gd name="connsiteY34" fmla="*/ 7465747 h 13009344"/>
              <a:gd name="connsiteX35" fmla="*/ 1260091 w 13233108"/>
              <a:gd name="connsiteY35" fmla="*/ 6819166 h 13009344"/>
              <a:gd name="connsiteX36" fmla="*/ 1973793 w 13233108"/>
              <a:gd name="connsiteY36" fmla="*/ 7037658 h 13009344"/>
              <a:gd name="connsiteX37" fmla="*/ 1913316 w 13233108"/>
              <a:gd name="connsiteY37" fmla="*/ 7000683 h 13009344"/>
              <a:gd name="connsiteX38" fmla="*/ 1531016 w 13233108"/>
              <a:gd name="connsiteY38" fmla="*/ 5910270 h 13009344"/>
              <a:gd name="connsiteX39" fmla="*/ 2458225 w 13233108"/>
              <a:gd name="connsiteY39" fmla="*/ 5220750 h 13009344"/>
              <a:gd name="connsiteX40" fmla="*/ 2517761 w 13233108"/>
              <a:gd name="connsiteY40" fmla="*/ 5223454 h 13009344"/>
              <a:gd name="connsiteX41" fmla="*/ 1508791 w 13233108"/>
              <a:gd name="connsiteY41" fmla="*/ 4914568 h 13009344"/>
              <a:gd name="connsiteX42" fmla="*/ 909895 w 13233108"/>
              <a:gd name="connsiteY42" fmla="*/ 3787193 h 13009344"/>
              <a:gd name="connsiteX43" fmla="*/ 2037271 w 13233108"/>
              <a:gd name="connsiteY43" fmla="*/ 3188298 h 13009344"/>
              <a:gd name="connsiteX44" fmla="*/ 3009287 w 13233108"/>
              <a:gd name="connsiteY44" fmla="*/ 3485870 h 13009344"/>
              <a:gd name="connsiteX45" fmla="*/ 2928601 w 13233108"/>
              <a:gd name="connsiteY45" fmla="*/ 3430899 h 13009344"/>
              <a:gd name="connsiteX46" fmla="*/ 2644911 w 13233108"/>
              <a:gd name="connsiteY46" fmla="*/ 2474208 h 13009344"/>
              <a:gd name="connsiteX47" fmla="*/ 3592968 w 13233108"/>
              <a:gd name="connsiteY47" fmla="*/ 1839595 h 13009344"/>
              <a:gd name="connsiteX48" fmla="*/ 3636206 w 13233108"/>
              <a:gd name="connsiteY48" fmla="*/ 1845936 h 13009344"/>
              <a:gd name="connsiteX49" fmla="*/ 3375267 w 13233108"/>
              <a:gd name="connsiteY49" fmla="*/ 1766052 h 13009344"/>
              <a:gd name="connsiteX50" fmla="*/ 2776372 w 13233108"/>
              <a:gd name="connsiteY50" fmla="*/ 638676 h 13009344"/>
              <a:gd name="connsiteX51" fmla="*/ 3635198 w 13233108"/>
              <a:gd name="connsiteY51" fmla="*/ 9 h 130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33108" h="13009344">
                <a:moveTo>
                  <a:pt x="3635198" y="9"/>
                </a:moveTo>
                <a:cubicBezTo>
                  <a:pt x="3724000" y="-388"/>
                  <a:pt x="3814367" y="12418"/>
                  <a:pt x="3903748" y="39781"/>
                </a:cubicBezTo>
                <a:lnTo>
                  <a:pt x="12594433" y="2700349"/>
                </a:lnTo>
                <a:cubicBezTo>
                  <a:pt x="13071129" y="2846285"/>
                  <a:pt x="13339263" y="3351028"/>
                  <a:pt x="13193327" y="3827723"/>
                </a:cubicBezTo>
                <a:cubicBezTo>
                  <a:pt x="13047391" y="4304422"/>
                  <a:pt x="12542649" y="4572555"/>
                  <a:pt x="12065951" y="4426618"/>
                </a:cubicBezTo>
                <a:lnTo>
                  <a:pt x="10988623" y="4096806"/>
                </a:lnTo>
                <a:lnTo>
                  <a:pt x="11028003" y="4115757"/>
                </a:lnTo>
                <a:cubicBezTo>
                  <a:pt x="11396679" y="4316652"/>
                  <a:pt x="11586007" y="4755234"/>
                  <a:pt x="11458313" y="5172345"/>
                </a:cubicBezTo>
                <a:cubicBezTo>
                  <a:pt x="11312377" y="5649039"/>
                  <a:pt x="10807635" y="5917174"/>
                  <a:pt x="10330937" y="5771239"/>
                </a:cubicBezTo>
                <a:lnTo>
                  <a:pt x="9635393" y="5558305"/>
                </a:lnTo>
                <a:lnTo>
                  <a:pt x="9716077" y="5613276"/>
                </a:lnTo>
                <a:cubicBezTo>
                  <a:pt x="9985757" y="5839146"/>
                  <a:pt x="10109219" y="6212445"/>
                  <a:pt x="9999767" y="6569967"/>
                </a:cubicBezTo>
                <a:cubicBezTo>
                  <a:pt x="9881194" y="6957283"/>
                  <a:pt x="9525752" y="7206915"/>
                  <a:pt x="9140941" y="7208634"/>
                </a:cubicBezTo>
                <a:lnTo>
                  <a:pt x="9094366" y="7206518"/>
                </a:lnTo>
                <a:lnTo>
                  <a:pt x="9902707" y="7453983"/>
                </a:lnTo>
                <a:cubicBezTo>
                  <a:pt x="10417359" y="7611539"/>
                  <a:pt x="10706845" y="8156473"/>
                  <a:pt x="10549289" y="8671126"/>
                </a:cubicBezTo>
                <a:lnTo>
                  <a:pt x="10549287" y="8671124"/>
                </a:lnTo>
                <a:cubicBezTo>
                  <a:pt x="10421273" y="9089281"/>
                  <a:pt x="10037529" y="9358789"/>
                  <a:pt x="9622078" y="9360646"/>
                </a:cubicBezTo>
                <a:lnTo>
                  <a:pt x="9551270" y="9357428"/>
                </a:lnTo>
                <a:lnTo>
                  <a:pt x="10323111" y="9593719"/>
                </a:lnTo>
                <a:cubicBezTo>
                  <a:pt x="10837765" y="9751276"/>
                  <a:pt x="11127250" y="10296209"/>
                  <a:pt x="10969693" y="10810862"/>
                </a:cubicBezTo>
                <a:lnTo>
                  <a:pt x="10969693" y="10810861"/>
                </a:lnTo>
                <a:cubicBezTo>
                  <a:pt x="10812137" y="11325514"/>
                  <a:pt x="10267203" y="11614999"/>
                  <a:pt x="9752550" y="11457443"/>
                </a:cubicBezTo>
                <a:lnTo>
                  <a:pt x="8808816" y="11168529"/>
                </a:lnTo>
                <a:lnTo>
                  <a:pt x="8830780" y="11179098"/>
                </a:lnTo>
                <a:cubicBezTo>
                  <a:pt x="9228812" y="11395989"/>
                  <a:pt x="9433216" y="11869493"/>
                  <a:pt x="9295354" y="12319815"/>
                </a:cubicBezTo>
                <a:lnTo>
                  <a:pt x="9295354" y="12319814"/>
                </a:lnTo>
                <a:cubicBezTo>
                  <a:pt x="9137798" y="12834467"/>
                  <a:pt x="8592864" y="13123952"/>
                  <a:pt x="8078211" y="12966396"/>
                </a:cubicBezTo>
                <a:lnTo>
                  <a:pt x="1577517" y="10976272"/>
                </a:lnTo>
                <a:cubicBezTo>
                  <a:pt x="1062864" y="10818716"/>
                  <a:pt x="773379" y="10273782"/>
                  <a:pt x="930935" y="9759129"/>
                </a:cubicBezTo>
                <a:lnTo>
                  <a:pt x="930936" y="9759130"/>
                </a:lnTo>
                <a:cubicBezTo>
                  <a:pt x="1058950" y="9340974"/>
                  <a:pt x="1442693" y="9071465"/>
                  <a:pt x="1858144" y="9069610"/>
                </a:cubicBezTo>
                <a:lnTo>
                  <a:pt x="1981147" y="9078304"/>
                </a:lnTo>
                <a:lnTo>
                  <a:pt x="689531" y="8682889"/>
                </a:lnTo>
                <a:cubicBezTo>
                  <a:pt x="174878" y="8525333"/>
                  <a:pt x="-114607" y="7980400"/>
                  <a:pt x="42949" y="7465747"/>
                </a:cubicBezTo>
                <a:cubicBezTo>
                  <a:pt x="200505" y="6951095"/>
                  <a:pt x="745437" y="6661610"/>
                  <a:pt x="1260091" y="6819166"/>
                </a:cubicBezTo>
                <a:lnTo>
                  <a:pt x="1973793" y="7037658"/>
                </a:lnTo>
                <a:lnTo>
                  <a:pt x="1913316" y="7000683"/>
                </a:lnTo>
                <a:cubicBezTo>
                  <a:pt x="1570105" y="6766571"/>
                  <a:pt x="1403002" y="6328424"/>
                  <a:pt x="1531016" y="5910270"/>
                </a:cubicBezTo>
                <a:cubicBezTo>
                  <a:pt x="1659031" y="5492115"/>
                  <a:pt x="2042774" y="5222606"/>
                  <a:pt x="2458225" y="5220750"/>
                </a:cubicBezTo>
                <a:lnTo>
                  <a:pt x="2517761" y="5223454"/>
                </a:lnTo>
                <a:lnTo>
                  <a:pt x="1508791" y="4914568"/>
                </a:lnTo>
                <a:cubicBezTo>
                  <a:pt x="1032094" y="4768634"/>
                  <a:pt x="763960" y="4263891"/>
                  <a:pt x="909895" y="3787193"/>
                </a:cubicBezTo>
                <a:cubicBezTo>
                  <a:pt x="1055831" y="3310497"/>
                  <a:pt x="1560574" y="3042362"/>
                  <a:pt x="2037271" y="3188298"/>
                </a:cubicBezTo>
                <a:lnTo>
                  <a:pt x="3009287" y="3485870"/>
                </a:lnTo>
                <a:lnTo>
                  <a:pt x="2928601" y="3430899"/>
                </a:lnTo>
                <a:cubicBezTo>
                  <a:pt x="2658922" y="3205029"/>
                  <a:pt x="2535460" y="2831729"/>
                  <a:pt x="2644911" y="2474208"/>
                </a:cubicBezTo>
                <a:cubicBezTo>
                  <a:pt x="2772605" y="2057098"/>
                  <a:pt x="3175012" y="1799669"/>
                  <a:pt x="3592968" y="1839595"/>
                </a:cubicBezTo>
                <a:lnTo>
                  <a:pt x="3636206" y="1845936"/>
                </a:lnTo>
                <a:lnTo>
                  <a:pt x="3375267" y="1766052"/>
                </a:lnTo>
                <a:cubicBezTo>
                  <a:pt x="2898571" y="1620116"/>
                  <a:pt x="2630435" y="1115373"/>
                  <a:pt x="2776372" y="638676"/>
                </a:cubicBezTo>
                <a:cubicBezTo>
                  <a:pt x="2894945" y="251360"/>
                  <a:pt x="3250387" y="1728"/>
                  <a:pt x="3635198" y="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80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C3FDD-AC9F-4FD4-A262-12D49D91B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3771900"/>
            <a:ext cx="12193588" cy="99441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981E93-1CFA-4C41-BF08-2A8394344D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1551" y="8629650"/>
            <a:ext cx="7412037" cy="5086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40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C8234-F586-46C1-9FB9-A1927EFC5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785A4D7-AA8C-47EF-9BF7-9F41D2EB90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6683" y="3186490"/>
            <a:ext cx="10453810" cy="734302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41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4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10" r:id="rId44"/>
    <p:sldLayoutId id="2147483712" r:id="rId4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1" userDrawn="1">
          <p15:clr>
            <a:srgbClr val="F26B43"/>
          </p15:clr>
        </p15:guide>
        <p15:guide id="3" pos="481" userDrawn="1">
          <p15:clr>
            <a:srgbClr val="F26B43"/>
          </p15:clr>
        </p15:guide>
        <p15:guide id="4" pos="14881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8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boats.ru/boats/?category%5b%5d=14" TargetMode="Externa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5" y="-1"/>
            <a:ext cx="24380409" cy="13716001"/>
          </a:xfrm>
          <a:solidFill>
            <a:schemeClr val="bg1">
              <a:lumMod val="75000"/>
            </a:schemeClr>
          </a:solidFill>
        </p:spPr>
      </p:pic>
      <p:sp>
        <p:nvSpPr>
          <p:cNvPr id="12" name="Rectangle 23">
            <a:extLst>
              <a:ext uri="{FF2B5EF4-FFF2-40B4-BE49-F238E27FC236}">
                <a16:creationId xmlns:a16="http://schemas.microsoft.com/office/drawing/2014/main" id="{DDA108D7-180B-4D46-A327-BE3CB463896F}"/>
              </a:ext>
            </a:extLst>
          </p:cNvPr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FB7352E-A3AD-4817-87B1-C020BA8774E7}"/>
              </a:ext>
            </a:extLst>
          </p:cNvPr>
          <p:cNvSpPr/>
          <p:nvPr/>
        </p:nvSpPr>
        <p:spPr>
          <a:xfrm>
            <a:off x="-5205" y="0"/>
            <a:ext cx="24387175" cy="13716000"/>
          </a:xfrm>
          <a:prstGeom prst="rect">
            <a:avLst/>
          </a:prstGeom>
          <a:solidFill>
            <a:srgbClr val="004D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vi-VN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0927B4-9AF6-4498-AAE5-3DBCE3CF0FC1}"/>
              </a:ext>
            </a:extLst>
          </p:cNvPr>
          <p:cNvSpPr txBox="1"/>
          <p:nvPr/>
        </p:nvSpPr>
        <p:spPr>
          <a:xfrm>
            <a:off x="1985390" y="3433352"/>
            <a:ext cx="20416422" cy="3862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5000"/>
              </a:lnSpc>
            </a:pPr>
            <a:r>
              <a:rPr lang="ru-RU" sz="16999" b="1" spc="-300" dirty="0">
                <a:solidFill>
                  <a:schemeClr val="bg1"/>
                </a:solidFill>
              </a:rPr>
              <a:t>Лизинг</a:t>
            </a:r>
            <a:endParaRPr lang="en-US" sz="16999" b="1" spc="-300" dirty="0">
              <a:solidFill>
                <a:schemeClr val="bg1"/>
              </a:solidFill>
            </a:endParaRPr>
          </a:p>
          <a:p>
            <a:pPr algn="ctr">
              <a:lnSpc>
                <a:spcPts val="15000"/>
              </a:lnSpc>
            </a:pPr>
            <a:r>
              <a:rPr lang="ru-RU" sz="16999" b="1" spc="-300" dirty="0">
                <a:solidFill>
                  <a:schemeClr val="bg1"/>
                </a:solidFill>
              </a:rPr>
              <a:t>маломерных судов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6CF04-4E18-4035-8B21-DFBA3DBD5C11}"/>
              </a:ext>
            </a:extLst>
          </p:cNvPr>
          <p:cNvSpPr txBox="1"/>
          <p:nvPr/>
        </p:nvSpPr>
        <p:spPr>
          <a:xfrm>
            <a:off x="4859726" y="7609772"/>
            <a:ext cx="14667722" cy="6156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1" dirty="0">
                <a:solidFill>
                  <a:schemeClr val="bg1"/>
                </a:solidFill>
              </a:rPr>
              <a:t>«</a:t>
            </a:r>
            <a:r>
              <a:rPr lang="ru-RU" sz="4001" dirty="0">
                <a:solidFill>
                  <a:schemeClr val="bg1"/>
                </a:solidFill>
              </a:rPr>
              <a:t>Балтийский лизинг</a:t>
            </a:r>
            <a:r>
              <a:rPr lang="en-US" sz="4001" dirty="0">
                <a:solidFill>
                  <a:schemeClr val="bg1"/>
                </a:solidFill>
              </a:rPr>
              <a:t>»</a:t>
            </a:r>
            <a:r>
              <a:rPr lang="ru-RU" sz="4001" dirty="0">
                <a:solidFill>
                  <a:schemeClr val="bg1"/>
                </a:solidFill>
              </a:rPr>
              <a:t> и компания </a:t>
            </a:r>
            <a:r>
              <a:rPr lang="ru-RU" sz="4001" dirty="0" err="1">
                <a:solidFill>
                  <a:schemeClr val="bg1"/>
                </a:solidFill>
              </a:rPr>
              <a:t>Vboats</a:t>
            </a:r>
            <a:r>
              <a:rPr lang="ru-RU" sz="400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CF20D36-D314-443D-A2B8-F528C9F5D089}"/>
              </a:ext>
            </a:extLst>
          </p:cNvPr>
          <p:cNvGrpSpPr/>
          <p:nvPr/>
        </p:nvGrpSpPr>
        <p:grpSpPr>
          <a:xfrm>
            <a:off x="0" y="11658805"/>
            <a:ext cx="3923541" cy="2057196"/>
            <a:chOff x="0" y="11658804"/>
            <a:chExt cx="3923540" cy="2057196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7CEE27E-C5F1-4695-A95D-5C203B74B5A8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DCA0178-9BE9-4E5C-8EAA-A37F1B4492A9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CECF982-5B2E-476D-A2CD-B74FE96F7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37" y="11658804"/>
              <a:ext cx="3363703" cy="1493484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5EED31-2C2A-4B42-B38F-B51FB0C1C1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1650" y="12007997"/>
            <a:ext cx="3255524" cy="170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6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9B282CB-529E-4256-A875-1ADEB201DB53}"/>
              </a:ext>
            </a:extLst>
          </p:cNvPr>
          <p:cNvSpPr txBox="1"/>
          <p:nvPr/>
        </p:nvSpPr>
        <p:spPr>
          <a:xfrm>
            <a:off x="11061703" y="1010624"/>
            <a:ext cx="122760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dirty="0">
                <a:solidFill>
                  <a:schemeClr val="bg2">
                    <a:lumMod val="10000"/>
                  </a:schemeClr>
                </a:solidFill>
              </a:rPr>
              <a:t>предлагаем лизинг маломерных судов производства компании </a:t>
            </a:r>
            <a:r>
              <a:rPr lang="en-US" sz="4600" b="1" dirty="0" err="1">
                <a:solidFill>
                  <a:schemeClr val="bg2">
                    <a:lumMod val="10000"/>
                  </a:schemeClr>
                </a:solidFill>
              </a:rPr>
              <a:t>Vboats</a:t>
            </a:r>
            <a:endParaRPr lang="ru-RU" sz="4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C96BE1C-20B5-4A8B-80A5-6C8F0360079C}"/>
              </a:ext>
            </a:extLst>
          </p:cNvPr>
          <p:cNvSpPr txBox="1"/>
          <p:nvPr/>
        </p:nvSpPr>
        <p:spPr>
          <a:xfrm flipH="1">
            <a:off x="13614035" y="10356830"/>
            <a:ext cx="1027674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/>
          </a:p>
          <a:p>
            <a:r>
              <a:rPr lang="ru-RU" dirty="0"/>
              <a:t>     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DF758AC-8AA8-4E7D-9332-0044B965EF11}"/>
              </a:ext>
            </a:extLst>
          </p:cNvPr>
          <p:cNvGrpSpPr/>
          <p:nvPr/>
        </p:nvGrpSpPr>
        <p:grpSpPr>
          <a:xfrm>
            <a:off x="0" y="12058097"/>
            <a:ext cx="559837" cy="1657904"/>
            <a:chOff x="0" y="12058096"/>
            <a:chExt cx="559837" cy="165790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42937B31-5165-408B-8CB1-28D387BE7ED1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B1E32F29-9A96-43D9-AF2F-4416BCAF660E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A329B1B-05E6-479F-AD24-B9E64B5CD58A}"/>
              </a:ext>
            </a:extLst>
          </p:cNvPr>
          <p:cNvGrpSpPr/>
          <p:nvPr/>
        </p:nvGrpSpPr>
        <p:grpSpPr>
          <a:xfrm>
            <a:off x="1260186" y="757191"/>
            <a:ext cx="9098282" cy="2128838"/>
            <a:chOff x="7450072" y="616390"/>
            <a:chExt cx="9098282" cy="212883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4E84FF3-8C97-440E-BAFA-6F7B14AABA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0072" y="875771"/>
              <a:ext cx="4102062" cy="140039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B4E90B8-DB02-4503-9A18-EB051BA9B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90704" y="616390"/>
              <a:ext cx="4057650" cy="2128838"/>
            </a:xfrm>
            <a:prstGeom prst="rect">
              <a:avLst/>
            </a:prstGeom>
          </p:spPr>
        </p:pic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3BDEB855-9A38-4BE1-B2EF-7EE0057A63B1}"/>
                </a:ext>
              </a:extLst>
            </p:cNvPr>
            <p:cNvGrpSpPr/>
            <p:nvPr/>
          </p:nvGrpSpPr>
          <p:grpSpPr>
            <a:xfrm>
              <a:off x="11878931" y="1347819"/>
              <a:ext cx="522771" cy="522771"/>
              <a:chOff x="12231898" y="828951"/>
              <a:chExt cx="522771" cy="522771"/>
            </a:xfrm>
          </p:grpSpPr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A707B79B-C974-4B0B-AF2A-23D0D95DB4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31898" y="828951"/>
                <a:ext cx="522771" cy="52277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B79C4182-DA91-4CF8-ABE7-BC8424F6AD3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231898" y="828951"/>
                <a:ext cx="522771" cy="52277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965CF2A-F825-4B09-B6E6-E5C82664401D}"/>
              </a:ext>
            </a:extLst>
          </p:cNvPr>
          <p:cNvGrpSpPr/>
          <p:nvPr/>
        </p:nvGrpSpPr>
        <p:grpSpPr>
          <a:xfrm>
            <a:off x="2505617" y="3848274"/>
            <a:ext cx="19375940" cy="9383523"/>
            <a:chOff x="2519655" y="3768762"/>
            <a:chExt cx="19375940" cy="9383523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DC8DD0A5-EDD1-4F10-A817-F3A98A3C558D}"/>
                </a:ext>
              </a:extLst>
            </p:cNvPr>
            <p:cNvGrpSpPr/>
            <p:nvPr/>
          </p:nvGrpSpPr>
          <p:grpSpPr>
            <a:xfrm>
              <a:off x="2519655" y="3768762"/>
              <a:ext cx="10276742" cy="9383523"/>
              <a:chOff x="2519655" y="3768762"/>
              <a:chExt cx="10276742" cy="9383523"/>
            </a:xfrm>
          </p:grpSpPr>
          <p:sp>
            <p:nvSpPr>
              <p:cNvPr id="50" name="Rectangle 11">
                <a:extLst>
                  <a:ext uri="{FF2B5EF4-FFF2-40B4-BE49-F238E27FC236}">
                    <a16:creationId xmlns:a16="http://schemas.microsoft.com/office/drawing/2014/main" id="{A84A4C77-B84D-4294-82E7-D6D81804F064}"/>
                  </a:ext>
                </a:extLst>
              </p:cNvPr>
              <p:cNvSpPr/>
              <p:nvPr/>
            </p:nvSpPr>
            <p:spPr>
              <a:xfrm>
                <a:off x="2519655" y="3768762"/>
                <a:ext cx="10276742" cy="9383523"/>
              </a:xfrm>
              <a:prstGeom prst="roundRect">
                <a:avLst>
                  <a:gd name="adj" fmla="val 3469"/>
                </a:avLst>
              </a:prstGeom>
              <a:solidFill>
                <a:schemeClr val="tx2">
                  <a:lumMod val="20000"/>
                  <a:lumOff val="8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0C774F79-F36C-4E97-8062-988808826B45}"/>
                  </a:ext>
                </a:extLst>
              </p:cNvPr>
              <p:cNvSpPr/>
              <p:nvPr/>
            </p:nvSpPr>
            <p:spPr>
              <a:xfrm>
                <a:off x="3687269" y="4181728"/>
                <a:ext cx="794151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4D9E"/>
                    </a:solidFill>
                  </a:rPr>
                  <a:t>ООО «БАЛТИЙСКИЙ ЛИЗИНГ»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4CC6BCB-D6C0-4AD4-8329-EDDABD86B843}"/>
                  </a:ext>
                </a:extLst>
              </p:cNvPr>
              <p:cNvSpPr txBox="1"/>
              <p:nvPr/>
            </p:nvSpPr>
            <p:spPr>
              <a:xfrm>
                <a:off x="4240311" y="5356935"/>
                <a:ext cx="6835430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3000" dirty="0"/>
                  <a:t>Рейтинги и надёжность</a:t>
                </a:r>
                <a:endParaRPr lang="vi-VN" sz="3000" dirty="0"/>
              </a:p>
            </p:txBody>
          </p: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D6600BEA-90D1-4D53-9945-12662FD360BF}"/>
                  </a:ext>
                </a:extLst>
              </p:cNvPr>
              <p:cNvGrpSpPr/>
              <p:nvPr/>
            </p:nvGrpSpPr>
            <p:grpSpPr>
              <a:xfrm>
                <a:off x="3067978" y="6093737"/>
                <a:ext cx="9218245" cy="6594529"/>
                <a:chOff x="3349409" y="6292520"/>
                <a:chExt cx="9218245" cy="6594529"/>
              </a:xfrm>
            </p:grpSpPr>
            <p:grpSp>
              <p:nvGrpSpPr>
                <p:cNvPr id="10" name="Группа 9">
                  <a:extLst>
                    <a:ext uri="{FF2B5EF4-FFF2-40B4-BE49-F238E27FC236}">
                      <a16:creationId xmlns:a16="http://schemas.microsoft.com/office/drawing/2014/main" id="{09234F68-14F6-45B1-860D-DB003A15ABD4}"/>
                    </a:ext>
                  </a:extLst>
                </p:cNvPr>
                <p:cNvGrpSpPr/>
                <p:nvPr/>
              </p:nvGrpSpPr>
              <p:grpSpPr>
                <a:xfrm>
                  <a:off x="3349409" y="6292520"/>
                  <a:ext cx="3990187" cy="3363158"/>
                  <a:chOff x="2816315" y="7007033"/>
                  <a:chExt cx="3990187" cy="3363158"/>
                </a:xfrm>
              </p:grpSpPr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8E78970-5385-4738-8F59-76DF96BCCECF}"/>
                      </a:ext>
                    </a:extLst>
                  </p:cNvPr>
                  <p:cNvSpPr txBox="1"/>
                  <p:nvPr/>
                </p:nvSpPr>
                <p:spPr>
                  <a:xfrm>
                    <a:off x="3188206" y="8356975"/>
                    <a:ext cx="3542899" cy="7078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2300" spc="100"/>
                    </a:lvl1pPr>
                  </a:lstStyle>
                  <a:p>
                    <a:r>
                      <a:rPr lang="ru-RU" dirty="0"/>
                      <a:t>Кредитный рейтинг – прогноз СТАБИЛЬНЫЙ</a:t>
                    </a:r>
                  </a:p>
                </p:txBody>
              </p:sp>
              <p:grpSp>
                <p:nvGrpSpPr>
                  <p:cNvPr id="5" name="Группа 4">
                    <a:extLst>
                      <a:ext uri="{FF2B5EF4-FFF2-40B4-BE49-F238E27FC236}">
                        <a16:creationId xmlns:a16="http://schemas.microsoft.com/office/drawing/2014/main" id="{33213593-32C3-49E4-9893-69F4FD0C3424}"/>
                      </a:ext>
                    </a:extLst>
                  </p:cNvPr>
                  <p:cNvGrpSpPr/>
                  <p:nvPr/>
                </p:nvGrpSpPr>
                <p:grpSpPr>
                  <a:xfrm>
                    <a:off x="2816315" y="7007033"/>
                    <a:ext cx="3990187" cy="3363158"/>
                    <a:chOff x="2816315" y="7007033"/>
                    <a:chExt cx="3990187" cy="3363158"/>
                  </a:xfrm>
                </p:grpSpPr>
                <p:pic>
                  <p:nvPicPr>
                    <p:cNvPr id="33" name="Рисунок 32">
                      <a:extLst>
                        <a:ext uri="{FF2B5EF4-FFF2-40B4-BE49-F238E27FC236}">
                          <a16:creationId xmlns:a16="http://schemas.microsoft.com/office/drawing/2014/main" id="{CD2F9870-8E78-48BA-A8D5-4C8428AA373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159857" y="9428349"/>
                      <a:ext cx="1207908" cy="48722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614DF4B5-FC43-4A0E-A29B-A24DF0456E0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60641" y="7199689"/>
                      <a:ext cx="2902945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 algn="l"/>
                      <a:r>
                        <a:rPr lang="ru-RU" sz="6000" b="1" dirty="0"/>
                        <a:t>А+(</a:t>
                      </a:r>
                      <a:r>
                        <a:rPr lang="en-US" sz="6000" b="1" dirty="0"/>
                        <a:t>RU)</a:t>
                      </a:r>
                    </a:p>
                  </p:txBody>
                </p:sp>
                <p:sp>
                  <p:nvSpPr>
                    <p:cNvPr id="51" name="Rectangle 11">
                      <a:extLst>
                        <a:ext uri="{FF2B5EF4-FFF2-40B4-BE49-F238E27FC236}">
                          <a16:creationId xmlns:a16="http://schemas.microsoft.com/office/drawing/2014/main" id="{15E5D5FC-5432-4406-A102-1A8D337295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16315" y="7007033"/>
                      <a:ext cx="3990187" cy="3363158"/>
                    </a:xfrm>
                    <a:prstGeom prst="roundRect">
                      <a:avLst>
                        <a:gd name="adj" fmla="val 3469"/>
                      </a:avLst>
                    </a:pr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vi-VN"/>
                    </a:p>
                  </p:txBody>
                </p:sp>
              </p:grpSp>
            </p:grpSp>
            <p:grpSp>
              <p:nvGrpSpPr>
                <p:cNvPr id="7" name="Группа 6">
                  <a:extLst>
                    <a:ext uri="{FF2B5EF4-FFF2-40B4-BE49-F238E27FC236}">
                      <a16:creationId xmlns:a16="http://schemas.microsoft.com/office/drawing/2014/main" id="{33DDBBE5-C64D-4B86-8AEF-BF52151152DF}"/>
                    </a:ext>
                  </a:extLst>
                </p:cNvPr>
                <p:cNvGrpSpPr/>
                <p:nvPr/>
              </p:nvGrpSpPr>
              <p:grpSpPr>
                <a:xfrm>
                  <a:off x="7467827" y="6292520"/>
                  <a:ext cx="5099825" cy="3363158"/>
                  <a:chOff x="7467827" y="7007033"/>
                  <a:chExt cx="5099825" cy="3363158"/>
                </a:xfrm>
              </p:grpSpPr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7D0BA513-9C34-4775-ACA7-ABD787C0E7F5}"/>
                      </a:ext>
                    </a:extLst>
                  </p:cNvPr>
                  <p:cNvSpPr txBox="1"/>
                  <p:nvPr/>
                </p:nvSpPr>
                <p:spPr>
                  <a:xfrm>
                    <a:off x="7881042" y="8356975"/>
                    <a:ext cx="4491545" cy="70788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sz="2300" spc="100" dirty="0"/>
                      <a:t>Среди лизинговых компаний России по итогам 2023 г.</a:t>
                    </a:r>
                    <a:endParaRPr lang="vi-VN" sz="2300" spc="100" dirty="0"/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020A2E32-A198-411C-AC9A-5EB4E745F799}"/>
                      </a:ext>
                    </a:extLst>
                  </p:cNvPr>
                  <p:cNvSpPr txBox="1"/>
                  <p:nvPr/>
                </p:nvSpPr>
                <p:spPr>
                  <a:xfrm>
                    <a:off x="7916141" y="7199689"/>
                    <a:ext cx="2997024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sz="6000" b="1" dirty="0"/>
                      <a:t>7</a:t>
                    </a:r>
                    <a:r>
                      <a:rPr lang="en-US" sz="6000" b="1" dirty="0"/>
                      <a:t> </a:t>
                    </a:r>
                    <a:r>
                      <a:rPr lang="ru-RU" sz="6000" b="1" dirty="0"/>
                      <a:t>место</a:t>
                    </a:r>
                    <a:endParaRPr lang="vi-VN" sz="6000" b="1" dirty="0"/>
                  </a:p>
                </p:txBody>
              </p:sp>
              <p:pic>
                <p:nvPicPr>
                  <p:cNvPr id="44" name="Рисунок 43">
                    <a:extLst>
                      <a:ext uri="{FF2B5EF4-FFF2-40B4-BE49-F238E27FC236}">
                        <a16:creationId xmlns:a16="http://schemas.microsoft.com/office/drawing/2014/main" id="{3F307575-B61A-4D50-93F6-103323B6D0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175676" y="9236907"/>
                    <a:ext cx="952769" cy="959894"/>
                  </a:xfrm>
                  <a:prstGeom prst="rect">
                    <a:avLst/>
                  </a:prstGeom>
                </p:spPr>
              </p:pic>
              <p:pic>
                <p:nvPicPr>
                  <p:cNvPr id="45" name="Рисунок 44">
                    <a:extLst>
                      <a:ext uri="{FF2B5EF4-FFF2-40B4-BE49-F238E27FC236}">
                        <a16:creationId xmlns:a16="http://schemas.microsoft.com/office/drawing/2014/main" id="{740CAAC5-A453-42AC-AE70-CF262B2551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817626" y="9355059"/>
                    <a:ext cx="2895598" cy="696409"/>
                  </a:xfrm>
                  <a:prstGeom prst="rect">
                    <a:avLst/>
                  </a:prstGeom>
                </p:spPr>
              </p:pic>
              <p:sp>
                <p:nvSpPr>
                  <p:cNvPr id="52" name="Rectangle 11">
                    <a:extLst>
                      <a:ext uri="{FF2B5EF4-FFF2-40B4-BE49-F238E27FC236}">
                        <a16:creationId xmlns:a16="http://schemas.microsoft.com/office/drawing/2014/main" id="{6CC52283-48FC-4ADC-AB7B-BB49EE886B13}"/>
                      </a:ext>
                    </a:extLst>
                  </p:cNvPr>
                  <p:cNvSpPr/>
                  <p:nvPr/>
                </p:nvSpPr>
                <p:spPr>
                  <a:xfrm>
                    <a:off x="7467827" y="7007033"/>
                    <a:ext cx="5099825" cy="3363158"/>
                  </a:xfrm>
                  <a:prstGeom prst="roundRect">
                    <a:avLst>
                      <a:gd name="adj" fmla="val 3469"/>
                    </a:avLst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  <p:grpSp>
              <p:nvGrpSpPr>
                <p:cNvPr id="3" name="Группа 2">
                  <a:extLst>
                    <a:ext uri="{FF2B5EF4-FFF2-40B4-BE49-F238E27FC236}">
                      <a16:creationId xmlns:a16="http://schemas.microsoft.com/office/drawing/2014/main" id="{EB6FDD82-AFC6-47A2-8443-01DD9824D81B}"/>
                    </a:ext>
                  </a:extLst>
                </p:cNvPr>
                <p:cNvGrpSpPr/>
                <p:nvPr/>
              </p:nvGrpSpPr>
              <p:grpSpPr>
                <a:xfrm>
                  <a:off x="7467828" y="9821168"/>
                  <a:ext cx="5099826" cy="3065881"/>
                  <a:chOff x="2816315" y="10279060"/>
                  <a:chExt cx="5099826" cy="3065881"/>
                </a:xfrm>
              </p:grpSpPr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8A12E415-A722-48FD-ABE2-A33700361117}"/>
                      </a:ext>
                    </a:extLst>
                  </p:cNvPr>
                  <p:cNvSpPr txBox="1"/>
                  <p:nvPr/>
                </p:nvSpPr>
                <p:spPr>
                  <a:xfrm>
                    <a:off x="3160641" y="11525824"/>
                    <a:ext cx="4712465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ru-RU" sz="2300" spc="100" dirty="0"/>
                      <a:t>Рейтинг кредитоспособности </a:t>
                    </a:r>
                    <a:r>
                      <a:rPr lang="ru-RU" sz="2400" dirty="0"/>
                      <a:t>– прогноз СТАБИЛЬНЫЙ</a:t>
                    </a:r>
                    <a:r>
                      <a:rPr lang="ru-RU" sz="2300" spc="100" dirty="0"/>
                      <a:t> </a:t>
                    </a:r>
                    <a:endParaRPr lang="en-US" sz="2300" spc="100" dirty="0"/>
                  </a:p>
                </p:txBody>
              </p:sp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D30B185-1F56-4536-AB0A-49BAF6C450FE}"/>
                      </a:ext>
                    </a:extLst>
                  </p:cNvPr>
                  <p:cNvSpPr txBox="1"/>
                  <p:nvPr/>
                </p:nvSpPr>
                <p:spPr>
                  <a:xfrm>
                    <a:off x="3160641" y="10370191"/>
                    <a:ext cx="2574084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sz="6000" b="1" dirty="0" err="1"/>
                      <a:t>ruAA</a:t>
                    </a:r>
                    <a:r>
                      <a:rPr lang="en-US" sz="6000" b="1" dirty="0"/>
                      <a:t>-</a:t>
                    </a:r>
                    <a:endParaRPr lang="vi-VN" sz="6000" b="1" dirty="0"/>
                  </a:p>
                </p:txBody>
              </p:sp>
              <p:pic>
                <p:nvPicPr>
                  <p:cNvPr id="43" name="Рисунок 42">
                    <a:extLst>
                      <a:ext uri="{FF2B5EF4-FFF2-40B4-BE49-F238E27FC236}">
                        <a16:creationId xmlns:a16="http://schemas.microsoft.com/office/drawing/2014/main" id="{C0BC3B9D-7E6C-408D-9E25-1E923CB085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60641" y="12403818"/>
                    <a:ext cx="2895598" cy="696409"/>
                  </a:xfrm>
                  <a:prstGeom prst="rect">
                    <a:avLst/>
                  </a:prstGeom>
                </p:spPr>
              </p:pic>
              <p:sp>
                <p:nvSpPr>
                  <p:cNvPr id="54" name="Rectangle 11">
                    <a:extLst>
                      <a:ext uri="{FF2B5EF4-FFF2-40B4-BE49-F238E27FC236}">
                        <a16:creationId xmlns:a16="http://schemas.microsoft.com/office/drawing/2014/main" id="{91B3D239-B4F0-4DAA-9895-6BB5A93DD74B}"/>
                      </a:ext>
                    </a:extLst>
                  </p:cNvPr>
                  <p:cNvSpPr/>
                  <p:nvPr/>
                </p:nvSpPr>
                <p:spPr>
                  <a:xfrm>
                    <a:off x="2816315" y="10279060"/>
                    <a:ext cx="5099826" cy="3065881"/>
                  </a:xfrm>
                  <a:prstGeom prst="roundRect">
                    <a:avLst>
                      <a:gd name="adj" fmla="val 3469"/>
                    </a:avLst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vi-VN"/>
                  </a:p>
                </p:txBody>
              </p:sp>
            </p:grpSp>
          </p:grp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093A4C4B-EABF-4AEF-AA25-87E41721F9C2}"/>
                </a:ext>
              </a:extLst>
            </p:cNvPr>
            <p:cNvGrpSpPr/>
            <p:nvPr/>
          </p:nvGrpSpPr>
          <p:grpSpPr>
            <a:xfrm>
              <a:off x="13258849" y="3768762"/>
              <a:ext cx="8636746" cy="9383523"/>
              <a:chOff x="13691238" y="3768762"/>
              <a:chExt cx="8636746" cy="9383523"/>
            </a:xfrm>
          </p:grpSpPr>
          <p:sp>
            <p:nvSpPr>
              <p:cNvPr id="49" name="Rectangle 11">
                <a:extLst>
                  <a:ext uri="{FF2B5EF4-FFF2-40B4-BE49-F238E27FC236}">
                    <a16:creationId xmlns:a16="http://schemas.microsoft.com/office/drawing/2014/main" id="{234A0CF1-3571-45A2-9615-C10B8408190C}"/>
                  </a:ext>
                </a:extLst>
              </p:cNvPr>
              <p:cNvSpPr/>
              <p:nvPr/>
            </p:nvSpPr>
            <p:spPr>
              <a:xfrm>
                <a:off x="13691238" y="3768762"/>
                <a:ext cx="8636746" cy="9383523"/>
              </a:xfrm>
              <a:prstGeom prst="roundRect">
                <a:avLst>
                  <a:gd name="adj" fmla="val 3469"/>
                </a:avLst>
              </a:prstGeom>
              <a:solidFill>
                <a:schemeClr val="tx2">
                  <a:lumMod val="20000"/>
                  <a:lumOff val="8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id="{B3E0D019-94A6-42F0-814E-F55D03A6422E}"/>
                  </a:ext>
                </a:extLst>
              </p:cNvPr>
              <p:cNvSpPr/>
              <p:nvPr/>
            </p:nvSpPr>
            <p:spPr>
              <a:xfrm>
                <a:off x="14868939" y="4181728"/>
                <a:ext cx="612322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4D9E"/>
                    </a:solidFill>
                    <a:cs typeface="Arial" panose="020B0604020202020204" pitchFamily="34" charset="0"/>
                  </a:rPr>
                  <a:t>КОМПАНИЯ </a:t>
                </a:r>
                <a:r>
                  <a:rPr lang="en-US" b="1" dirty="0">
                    <a:solidFill>
                      <a:srgbClr val="004D9E"/>
                    </a:solidFill>
                    <a:cs typeface="Arial" panose="020B0604020202020204" pitchFamily="34" charset="0"/>
                  </a:rPr>
                  <a:t>VBOATS</a:t>
                </a:r>
                <a:r>
                  <a:rPr lang="ru-RU" b="1" dirty="0">
                    <a:solidFill>
                      <a:srgbClr val="004D9E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id="{552D293A-B8F3-4BF9-9FC3-998190583E3A}"/>
                  </a:ext>
                </a:extLst>
              </p:cNvPr>
              <p:cNvGrpSpPr/>
              <p:nvPr/>
            </p:nvGrpSpPr>
            <p:grpSpPr>
              <a:xfrm>
                <a:off x="14550363" y="5251585"/>
                <a:ext cx="7216332" cy="7571303"/>
                <a:chOff x="14331705" y="5251585"/>
                <a:chExt cx="7216332" cy="7571303"/>
              </a:xfrm>
            </p:grpSpPr>
            <p:sp>
              <p:nvSpPr>
                <p:cNvPr id="6" name="Прямоугольник 5">
                  <a:extLst>
                    <a:ext uri="{FF2B5EF4-FFF2-40B4-BE49-F238E27FC236}">
                      <a16:creationId xmlns:a16="http://schemas.microsoft.com/office/drawing/2014/main" id="{10043942-0203-41C1-A45D-4466EE8CD513}"/>
                    </a:ext>
                  </a:extLst>
                </p:cNvPr>
                <p:cNvSpPr/>
                <p:nvPr/>
              </p:nvSpPr>
              <p:spPr>
                <a:xfrm>
                  <a:off x="14756214" y="5251585"/>
                  <a:ext cx="6791823" cy="75713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7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Компания начала свое развитие в 2005 г.</a:t>
                  </a:r>
                </a:p>
                <a:p>
                  <a:endParaRPr lang="ru-RU" sz="270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7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На первом этапе занималась продажей </a:t>
                  </a:r>
                </a:p>
                <a:p>
                  <a:r>
                    <a:rPr lang="ru-RU" sz="27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и сервисом водной техники, установкой дополнительного оборудования, двигателей </a:t>
                  </a:r>
                </a:p>
                <a:p>
                  <a:r>
                    <a:rPr lang="ru-RU" sz="27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 </a:t>
                  </a:r>
                </a:p>
                <a:p>
                  <a:r>
                    <a:rPr lang="ru-RU" sz="2700" dirty="0">
                      <a:solidFill>
                        <a:srgbClr val="33333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 2011 года компания выпускает маломерные суда</a:t>
                  </a:r>
                </a:p>
                <a:p>
                  <a:endParaRPr lang="ru-RU" sz="2700" dirty="0">
                    <a:solidFill>
                      <a:srgbClr val="333333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 настоящее время у компании </a:t>
                  </a:r>
                </a:p>
                <a:p>
                  <a:r>
                    <a:rPr lang="ru-RU" sz="2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более 50 дилерских центров</a:t>
                  </a:r>
                </a:p>
                <a:p>
                  <a:endParaRPr lang="ru-RU" sz="27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Компания производит до 2 000 маломерных судов в год </a:t>
                  </a:r>
                </a:p>
                <a:p>
                  <a:endParaRPr lang="ru-RU" sz="27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ru-RU" sz="2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Модельный ряд включает 26 моделей </a:t>
                  </a:r>
                </a:p>
                <a:p>
                  <a:r>
                    <a:rPr lang="ru-RU" sz="2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 типов судов</a:t>
                  </a:r>
                </a:p>
              </p:txBody>
            </p:sp>
            <p:sp>
              <p:nvSpPr>
                <p:cNvPr id="55" name="Овал 54">
                  <a:extLst>
                    <a:ext uri="{FF2B5EF4-FFF2-40B4-BE49-F238E27FC236}">
                      <a16:creationId xmlns:a16="http://schemas.microsoft.com/office/drawing/2014/main" id="{20A7FEAC-7258-472D-8143-F49D69C484B3}"/>
                    </a:ext>
                  </a:extLst>
                </p:cNvPr>
                <p:cNvSpPr/>
                <p:nvPr/>
              </p:nvSpPr>
              <p:spPr>
                <a:xfrm>
                  <a:off x="14331705" y="5416751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Овал 55">
                  <a:extLst>
                    <a:ext uri="{FF2B5EF4-FFF2-40B4-BE49-F238E27FC236}">
                      <a16:creationId xmlns:a16="http://schemas.microsoft.com/office/drawing/2014/main" id="{E2609195-55E9-4BB5-9F33-CD571089DEE7}"/>
                    </a:ext>
                  </a:extLst>
                </p:cNvPr>
                <p:cNvSpPr/>
                <p:nvPr/>
              </p:nvSpPr>
              <p:spPr>
                <a:xfrm>
                  <a:off x="14331705" y="6245426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Овал 56">
                  <a:extLst>
                    <a:ext uri="{FF2B5EF4-FFF2-40B4-BE49-F238E27FC236}">
                      <a16:creationId xmlns:a16="http://schemas.microsoft.com/office/drawing/2014/main" id="{AB5B362D-6154-44E4-A2D5-F7378CA555CF}"/>
                    </a:ext>
                  </a:extLst>
                </p:cNvPr>
                <p:cNvSpPr/>
                <p:nvPr/>
              </p:nvSpPr>
              <p:spPr>
                <a:xfrm>
                  <a:off x="14331705" y="8302826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Овал 57">
                  <a:extLst>
                    <a:ext uri="{FF2B5EF4-FFF2-40B4-BE49-F238E27FC236}">
                      <a16:creationId xmlns:a16="http://schemas.microsoft.com/office/drawing/2014/main" id="{3B49C8F6-43FC-4A86-A22F-D1D6908FDB2F}"/>
                    </a:ext>
                  </a:extLst>
                </p:cNvPr>
                <p:cNvSpPr/>
                <p:nvPr/>
              </p:nvSpPr>
              <p:spPr>
                <a:xfrm>
                  <a:off x="14331705" y="9541076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Овал 58">
                  <a:extLst>
                    <a:ext uri="{FF2B5EF4-FFF2-40B4-BE49-F238E27FC236}">
                      <a16:creationId xmlns:a16="http://schemas.microsoft.com/office/drawing/2014/main" id="{02AAFFFE-95F9-4F4B-AF6F-DA4848AEBF56}"/>
                    </a:ext>
                  </a:extLst>
                </p:cNvPr>
                <p:cNvSpPr/>
                <p:nvPr/>
              </p:nvSpPr>
              <p:spPr>
                <a:xfrm>
                  <a:off x="14331705" y="10760276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Овал 59">
                  <a:extLst>
                    <a:ext uri="{FF2B5EF4-FFF2-40B4-BE49-F238E27FC236}">
                      <a16:creationId xmlns:a16="http://schemas.microsoft.com/office/drawing/2014/main" id="{681E1C19-BE26-4359-89EC-A65CD2162BBB}"/>
                    </a:ext>
                  </a:extLst>
                </p:cNvPr>
                <p:cNvSpPr/>
                <p:nvPr/>
              </p:nvSpPr>
              <p:spPr>
                <a:xfrm>
                  <a:off x="14331705" y="12017576"/>
                  <a:ext cx="185348" cy="185348"/>
                </a:xfrm>
                <a:prstGeom prst="ellipse">
                  <a:avLst/>
                </a:prstGeom>
                <a:solidFill>
                  <a:srgbClr val="004D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80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0280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2C85AE-75DB-4DD0-A25A-9E7A98F887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" y="0"/>
            <a:ext cx="24385490" cy="13716000"/>
          </a:xfrm>
        </p:spPr>
      </p:pic>
      <p:sp>
        <p:nvSpPr>
          <p:cNvPr id="39" name="Rectangle 23">
            <a:extLst>
              <a:ext uri="{FF2B5EF4-FFF2-40B4-BE49-F238E27FC236}">
                <a16:creationId xmlns:a16="http://schemas.microsoft.com/office/drawing/2014/main" id="{55B23EDA-8C23-4AD3-8C4B-CA6083728289}"/>
              </a:ext>
            </a:extLst>
          </p:cNvPr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2D5171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vi-VN" dirty="0"/>
          </a:p>
        </p:txBody>
      </p:sp>
      <p:sp>
        <p:nvSpPr>
          <p:cNvPr id="65" name="Rectangle 23">
            <a:extLst>
              <a:ext uri="{FF2B5EF4-FFF2-40B4-BE49-F238E27FC236}">
                <a16:creationId xmlns:a16="http://schemas.microsoft.com/office/drawing/2014/main" id="{ABE7BC80-29BA-43EB-8A48-80DD3C262769}"/>
              </a:ext>
            </a:extLst>
          </p:cNvPr>
          <p:cNvSpPr/>
          <p:nvPr/>
        </p:nvSpPr>
        <p:spPr>
          <a:xfrm>
            <a:off x="4326876" y="0"/>
            <a:ext cx="15733422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4D9E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5022329" y="787369"/>
            <a:ext cx="14342516" cy="2194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000" b="1" dirty="0">
                <a:solidFill>
                  <a:srgbClr val="004D9E"/>
                </a:solidFill>
              </a:rPr>
              <a:t>ОПЫТ И ПРЕИМУЩЕСТВА </a:t>
            </a:r>
            <a:r>
              <a:rPr lang="ru-RU" sz="6000" b="1" dirty="0">
                <a:solidFill>
                  <a:srgbClr val="004D9E"/>
                </a:solidFill>
              </a:rPr>
              <a:t>«БАЛТИЙСКОГО ЛИЗИНГА»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7DBA5762-D609-4D79-985C-7B6194EDBEA4}"/>
              </a:ext>
            </a:extLst>
          </p:cNvPr>
          <p:cNvSpPr/>
          <p:nvPr/>
        </p:nvSpPr>
        <p:spPr>
          <a:xfrm>
            <a:off x="-5925381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1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6C595F-6069-41CF-A9E5-4292A0FC69FF}"/>
              </a:ext>
            </a:extLst>
          </p:cNvPr>
          <p:cNvSpPr txBox="1"/>
          <p:nvPr/>
        </p:nvSpPr>
        <p:spPr>
          <a:xfrm>
            <a:off x="7431978" y="6306968"/>
            <a:ext cx="8056564" cy="5203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b="1" dirty="0">
                <a:solidFill>
                  <a:srgbClr val="004D9E"/>
                </a:solidFill>
              </a:rPr>
              <a:t>ОБШИРНАЯ ТЕРРИТОРИЯ ПРИСУТСТВИЯ</a:t>
            </a:r>
            <a:endParaRPr lang="vi-VN" sz="3000" b="1" dirty="0">
              <a:solidFill>
                <a:srgbClr val="004D9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3FECC-64F8-43FE-830E-FCB31A81FDF3}"/>
              </a:ext>
            </a:extLst>
          </p:cNvPr>
          <p:cNvSpPr txBox="1"/>
          <p:nvPr/>
        </p:nvSpPr>
        <p:spPr>
          <a:xfrm>
            <a:off x="7362966" y="6913386"/>
            <a:ext cx="1088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«Балтийский лизинг» имеет 80 филиалов по всей стране. </a:t>
            </a:r>
            <a:br>
              <a:rPr lang="en-US" sz="2400" dirty="0"/>
            </a:br>
            <a:r>
              <a:rPr lang="ru-RU" sz="2400" dirty="0"/>
              <a:t>Компания финансирует сделки от Калининграда до Южно-Сахалинска.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DF6ED-BF6A-4B76-94FD-84F0AE7E832D}"/>
              </a:ext>
            </a:extLst>
          </p:cNvPr>
          <p:cNvSpPr txBox="1"/>
          <p:nvPr/>
        </p:nvSpPr>
        <p:spPr>
          <a:xfrm>
            <a:off x="7431978" y="8364519"/>
            <a:ext cx="8057655" cy="9852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000" b="1" dirty="0">
                <a:solidFill>
                  <a:srgbClr val="004D9E"/>
                </a:solidFill>
              </a:rPr>
              <a:t>ШИРОКИЙ АССОРТИМЕНТ ЛИЗИНГОВЫХ </a:t>
            </a:r>
          </a:p>
          <a:p>
            <a:pPr>
              <a:lnSpc>
                <a:spcPts val="4000"/>
              </a:lnSpc>
            </a:pPr>
            <a:r>
              <a:rPr lang="ru-RU" sz="3000" b="1" dirty="0">
                <a:solidFill>
                  <a:srgbClr val="004D9E"/>
                </a:solidFill>
              </a:rPr>
              <a:t>ПРОДУКТОВ И ДОПОЛНИТЕЛЬНЫХ УСЛУГ</a:t>
            </a:r>
            <a:endParaRPr lang="vi-VN" sz="3000" b="1" dirty="0">
              <a:solidFill>
                <a:srgbClr val="004D9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675B47-DA8C-4509-88FD-7D8540C872E4}"/>
              </a:ext>
            </a:extLst>
          </p:cNvPr>
          <p:cNvSpPr txBox="1"/>
          <p:nvPr/>
        </p:nvSpPr>
        <p:spPr>
          <a:xfrm>
            <a:off x="7431979" y="9411994"/>
            <a:ext cx="11046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53400" algn="l"/>
              </a:tabLst>
            </a:pPr>
            <a:r>
              <a:rPr lang="ru-RU" sz="2400" dirty="0"/>
              <a:t>«Балтийский лизинг» готов предложить клиентам практически все существующие на рынке лизинговые продукты.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89CEA-EFE3-4BC6-88FF-6234CE671507}"/>
              </a:ext>
            </a:extLst>
          </p:cNvPr>
          <p:cNvSpPr txBox="1"/>
          <p:nvPr/>
        </p:nvSpPr>
        <p:spPr>
          <a:xfrm>
            <a:off x="7457119" y="10889424"/>
            <a:ext cx="10167014" cy="5203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000" b="1" dirty="0">
                <a:solidFill>
                  <a:srgbClr val="004D9E"/>
                </a:solidFill>
              </a:rPr>
              <a:t>ЗНАЧИТЕЛЬНАЯ СОБСТВЕННАЯ КЛИЕНТСКАЯ БАЗА</a:t>
            </a:r>
            <a:endParaRPr lang="vi-VN" sz="3000" b="1" dirty="0">
              <a:solidFill>
                <a:srgbClr val="004D9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8CD94-CA4D-4A3B-B4D2-168AC4E7735F}"/>
              </a:ext>
            </a:extLst>
          </p:cNvPr>
          <p:cNvSpPr txBox="1"/>
          <p:nvPr/>
        </p:nvSpPr>
        <p:spPr>
          <a:xfrm>
            <a:off x="7388107" y="11533823"/>
            <a:ext cx="11854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«Балтийский лизинг» обладает обширной </a:t>
            </a:r>
            <a:r>
              <a:rPr lang="en-US" sz="2400" dirty="0"/>
              <a:t>с</a:t>
            </a:r>
            <a:r>
              <a:rPr lang="ru-RU" sz="2400" dirty="0"/>
              <a:t>о</a:t>
            </a:r>
            <a:r>
              <a:rPr lang="en-US" sz="2400" dirty="0"/>
              <a:t>б</a:t>
            </a:r>
            <a:r>
              <a:rPr lang="ru-RU" sz="2400" dirty="0"/>
              <a:t>с</a:t>
            </a:r>
            <a:r>
              <a:rPr lang="en-US" sz="2400" dirty="0"/>
              <a:t>т</a:t>
            </a:r>
            <a:r>
              <a:rPr lang="ru-RU" sz="2400" dirty="0"/>
              <a:t>в</a:t>
            </a:r>
            <a:r>
              <a:rPr lang="en-US" sz="2400" dirty="0"/>
              <a:t>е</a:t>
            </a:r>
            <a:r>
              <a:rPr lang="ru-RU" sz="2400" dirty="0"/>
              <a:t>н</a:t>
            </a:r>
            <a:r>
              <a:rPr lang="en-US" sz="2400" dirty="0"/>
              <a:t>н</a:t>
            </a:r>
            <a:r>
              <a:rPr lang="ru-RU" sz="2400" dirty="0"/>
              <a:t>о</a:t>
            </a:r>
            <a:r>
              <a:rPr lang="en-US" sz="2400" dirty="0"/>
              <a:t>й </a:t>
            </a:r>
            <a:r>
              <a:rPr lang="ru-RU" sz="2400" dirty="0"/>
              <a:t>клиентской базой</a:t>
            </a:r>
            <a:r>
              <a:rPr lang="en-US" sz="2400" dirty="0"/>
              <a:t> – </a:t>
            </a:r>
            <a:r>
              <a:rPr lang="ru-RU" sz="2400" dirty="0"/>
              <a:t>свыше</a:t>
            </a:r>
            <a:r>
              <a:rPr lang="en-US" sz="2400" dirty="0"/>
              <a:t> 80 000 </a:t>
            </a:r>
            <a:r>
              <a:rPr lang="ru-RU" sz="2400" dirty="0"/>
              <a:t>клиентов, более 20 000 клиентов имеют действующие контракты.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E03C4-C58C-4515-839F-2AC893BF80A5}"/>
              </a:ext>
            </a:extLst>
          </p:cNvPr>
          <p:cNvSpPr txBox="1"/>
          <p:nvPr/>
        </p:nvSpPr>
        <p:spPr>
          <a:xfrm>
            <a:off x="7362967" y="4881422"/>
            <a:ext cx="1088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«Балтийский лизинг» заключает как розничные, так и корпоративные сделки, предметом которых может стать практически любое имущество.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D06E1E-4C0A-45CD-8E9C-110472932E52}"/>
              </a:ext>
            </a:extLst>
          </p:cNvPr>
          <p:cNvSpPr txBox="1"/>
          <p:nvPr/>
        </p:nvSpPr>
        <p:spPr>
          <a:xfrm>
            <a:off x="7431978" y="4279216"/>
            <a:ext cx="8601329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000" b="1" dirty="0">
                <a:solidFill>
                  <a:srgbClr val="004D9E"/>
                </a:solidFill>
              </a:rPr>
              <a:t>МАКСИМАЛЬНАЯ ЭКСПЕРТИЗА В ЛИЗИНГЕ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F8AFA37-17B8-4B88-8FD9-F0F6E911ABC2}"/>
              </a:ext>
            </a:extLst>
          </p:cNvPr>
          <p:cNvGrpSpPr/>
          <p:nvPr/>
        </p:nvGrpSpPr>
        <p:grpSpPr>
          <a:xfrm>
            <a:off x="6347598" y="4186520"/>
            <a:ext cx="622613" cy="622613"/>
            <a:chOff x="5765867" y="3847038"/>
            <a:chExt cx="310241" cy="310241"/>
          </a:xfrm>
        </p:grpSpPr>
        <p:sp>
          <p:nvSpPr>
            <p:cNvPr id="25" name="Chevron 10">
              <a:extLst>
                <a:ext uri="{FF2B5EF4-FFF2-40B4-BE49-F238E27FC236}">
                  <a16:creationId xmlns:a16="http://schemas.microsoft.com/office/drawing/2014/main" id="{B00621A4-EDBA-42DD-AD0F-21B6204DAF66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id="{1BB48AF2-0FCB-4C75-ABB8-B15034BF5CFC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4E0FBBE-66CB-479E-8C06-C12DC8AC8648}"/>
              </a:ext>
            </a:extLst>
          </p:cNvPr>
          <p:cNvGrpSpPr/>
          <p:nvPr/>
        </p:nvGrpSpPr>
        <p:grpSpPr>
          <a:xfrm>
            <a:off x="6347598" y="6308935"/>
            <a:ext cx="622613" cy="622613"/>
            <a:chOff x="5765867" y="3847038"/>
            <a:chExt cx="310241" cy="310241"/>
          </a:xfrm>
        </p:grpSpPr>
        <p:sp>
          <p:nvSpPr>
            <p:cNvPr id="37" name="Chevron 10">
              <a:extLst>
                <a:ext uri="{FF2B5EF4-FFF2-40B4-BE49-F238E27FC236}">
                  <a16:creationId xmlns:a16="http://schemas.microsoft.com/office/drawing/2014/main" id="{44C31507-24DA-4297-AC9A-078DA30A85B0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id="{73CCE610-5C95-470A-AC70-F25AEC715B09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3C7E621-BA2A-46AF-ACCA-DAF2884F6810}"/>
              </a:ext>
            </a:extLst>
          </p:cNvPr>
          <p:cNvGrpSpPr/>
          <p:nvPr/>
        </p:nvGrpSpPr>
        <p:grpSpPr>
          <a:xfrm>
            <a:off x="6367763" y="8402053"/>
            <a:ext cx="622613" cy="622613"/>
            <a:chOff x="5765867" y="3847038"/>
            <a:chExt cx="310241" cy="310241"/>
          </a:xfrm>
        </p:grpSpPr>
        <p:sp>
          <p:nvSpPr>
            <p:cNvPr id="41" name="Chevron 10">
              <a:extLst>
                <a:ext uri="{FF2B5EF4-FFF2-40B4-BE49-F238E27FC236}">
                  <a16:creationId xmlns:a16="http://schemas.microsoft.com/office/drawing/2014/main" id="{9929C382-F3D2-4EE7-814B-0FB3C7A21A43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id="{22EA9C3B-A028-42FA-813F-36346B14F0E7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8DA06C38-C2D3-4F7A-997D-215B71502F02}"/>
              </a:ext>
            </a:extLst>
          </p:cNvPr>
          <p:cNvGrpSpPr/>
          <p:nvPr/>
        </p:nvGrpSpPr>
        <p:grpSpPr>
          <a:xfrm>
            <a:off x="6347598" y="10845725"/>
            <a:ext cx="622613" cy="622613"/>
            <a:chOff x="5765867" y="3847038"/>
            <a:chExt cx="310241" cy="310241"/>
          </a:xfrm>
        </p:grpSpPr>
        <p:sp>
          <p:nvSpPr>
            <p:cNvPr id="44" name="Chevron 10">
              <a:extLst>
                <a:ext uri="{FF2B5EF4-FFF2-40B4-BE49-F238E27FC236}">
                  <a16:creationId xmlns:a16="http://schemas.microsoft.com/office/drawing/2014/main" id="{34CDCA6F-C601-4983-AFD5-3EC0C79DD388}"/>
                </a:ext>
              </a:extLst>
            </p:cNvPr>
            <p:cNvSpPr/>
            <p:nvPr/>
          </p:nvSpPr>
          <p:spPr>
            <a:xfrm>
              <a:off x="5871481" y="3903145"/>
              <a:ext cx="125417" cy="198027"/>
            </a:xfrm>
            <a:prstGeom prst="chevron">
              <a:avLst>
                <a:gd name="adj" fmla="val 75000"/>
              </a:avLst>
            </a:prstGeom>
            <a:solidFill>
              <a:srgbClr val="94C11A"/>
            </a:solidFill>
            <a:ln>
              <a:solidFill>
                <a:srgbClr val="94C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5" name="Oval 11">
              <a:extLst>
                <a:ext uri="{FF2B5EF4-FFF2-40B4-BE49-F238E27FC236}">
                  <a16:creationId xmlns:a16="http://schemas.microsoft.com/office/drawing/2014/main" id="{894BE995-7011-4741-A8D8-0EC5BB274B55}"/>
                </a:ext>
              </a:extLst>
            </p:cNvPr>
            <p:cNvSpPr/>
            <p:nvPr/>
          </p:nvSpPr>
          <p:spPr>
            <a:xfrm>
              <a:off x="5765867" y="3847038"/>
              <a:ext cx="310241" cy="310241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C8E0796-829A-4909-99A4-8B5DC1CA0065}"/>
              </a:ext>
            </a:extLst>
          </p:cNvPr>
          <p:cNvGrpSpPr/>
          <p:nvPr/>
        </p:nvGrpSpPr>
        <p:grpSpPr>
          <a:xfrm>
            <a:off x="0" y="11658805"/>
            <a:ext cx="3923541" cy="2057196"/>
            <a:chOff x="0" y="11658804"/>
            <a:chExt cx="3923540" cy="2057196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03678F14-E7F8-4B3B-99BD-F2957BA39C95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1B1F92E7-14A0-4662-B7DC-127738344589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44A58320-D1EA-425E-9D83-0D17E2398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37" y="11658804"/>
              <a:ext cx="3363703" cy="1493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69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E15B2A-F9E0-44CB-BC14-D8D4D2151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399" y="911585"/>
            <a:ext cx="18324776" cy="992345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98FFB3F-88AE-467F-92AF-13B6FF2CDF83}"/>
              </a:ext>
            </a:extLst>
          </p:cNvPr>
          <p:cNvSpPr txBox="1"/>
          <p:nvPr/>
        </p:nvSpPr>
        <p:spPr>
          <a:xfrm>
            <a:off x="1755440" y="11917179"/>
            <a:ext cx="1327500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>
                <a:solidFill>
                  <a:schemeClr val="accent2"/>
                </a:solidFill>
              </a:rPr>
              <a:t>«Балтийский лизинг» поддерживает партнёров и клиентов </a:t>
            </a:r>
            <a:br>
              <a:rPr lang="en-US" sz="3000" b="1" dirty="0">
                <a:solidFill>
                  <a:schemeClr val="accent2"/>
                </a:solidFill>
              </a:rPr>
            </a:br>
            <a:r>
              <a:rPr lang="ru-RU" sz="3000" b="1" dirty="0">
                <a:solidFill>
                  <a:schemeClr val="accent2"/>
                </a:solidFill>
              </a:rPr>
              <a:t>на всей территории России от Калининграда до Южно-Сахалинска</a:t>
            </a:r>
          </a:p>
          <a:p>
            <a:endParaRPr lang="ru-RU" sz="3000" b="1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2245875" y="3794618"/>
            <a:ext cx="345001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b="1" dirty="0">
                <a:solidFill>
                  <a:srgbClr val="004D9E"/>
                </a:solidFill>
              </a:rPr>
              <a:t>ВСЯ</a:t>
            </a:r>
          </a:p>
          <a:p>
            <a:pPr>
              <a:lnSpc>
                <a:spcPts val="6000"/>
              </a:lnSpc>
            </a:pPr>
            <a:r>
              <a:rPr lang="ru-RU" sz="6000" b="1" dirty="0">
                <a:solidFill>
                  <a:srgbClr val="004D9E"/>
                </a:solidFill>
              </a:rPr>
              <a:t>РОССИЯ</a:t>
            </a:r>
            <a:endParaRPr lang="vi-VN" sz="6000" b="1" dirty="0">
              <a:solidFill>
                <a:srgbClr val="004D9E"/>
              </a:solidFill>
            </a:endParaRPr>
          </a:p>
        </p:txBody>
      </p:sp>
      <p:cxnSp>
        <p:nvCxnSpPr>
          <p:cNvPr id="18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834445" y="3794618"/>
            <a:ext cx="0" cy="1378064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8A5F5B-6F4E-4442-9C90-4768A38C97B1}"/>
              </a:ext>
            </a:extLst>
          </p:cNvPr>
          <p:cNvGrpSpPr/>
          <p:nvPr/>
        </p:nvGrpSpPr>
        <p:grpSpPr>
          <a:xfrm>
            <a:off x="1834445" y="6239573"/>
            <a:ext cx="2832938" cy="1936332"/>
            <a:chOff x="1834445" y="6370202"/>
            <a:chExt cx="2832938" cy="193633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245874" y="7134481"/>
              <a:ext cx="2421509" cy="1172053"/>
              <a:chOff x="1695337" y="4816767"/>
              <a:chExt cx="2421509" cy="117205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1B1CB3-5B78-468D-BD47-E5EFFB43D63D}"/>
                  </a:ext>
                </a:extLst>
              </p:cNvPr>
              <p:cNvSpPr txBox="1"/>
              <p:nvPr/>
            </p:nvSpPr>
            <p:spPr>
              <a:xfrm>
                <a:off x="1695337" y="4816767"/>
                <a:ext cx="2138406" cy="1014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ru-RU" sz="15000" b="1" dirty="0">
                    <a:solidFill>
                      <a:srgbClr val="004D9E"/>
                    </a:solidFill>
                  </a:rPr>
                  <a:t>80</a:t>
                </a:r>
                <a:endParaRPr lang="vi-VN" sz="15000" b="1" dirty="0">
                  <a:solidFill>
                    <a:srgbClr val="004D9E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1B1CB3-5B78-468D-BD47-E5EFFB43D63D}"/>
                  </a:ext>
                </a:extLst>
              </p:cNvPr>
              <p:cNvSpPr txBox="1"/>
              <p:nvPr/>
            </p:nvSpPr>
            <p:spPr>
              <a:xfrm>
                <a:off x="1829617" y="5324214"/>
                <a:ext cx="2287229" cy="664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ru-RU" sz="3000" b="1" spc="300" dirty="0">
                    <a:solidFill>
                      <a:srgbClr val="004D9E"/>
                    </a:solidFill>
                  </a:rPr>
                  <a:t>филиалов</a:t>
                </a:r>
              </a:p>
            </p:txBody>
          </p:sp>
        </p:grpSp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525C1A4C-B96A-463F-905B-2EA2E7922B16}"/>
                </a:ext>
              </a:extLst>
            </p:cNvPr>
            <p:cNvCxnSpPr/>
            <p:nvPr/>
          </p:nvCxnSpPr>
          <p:spPr>
            <a:xfrm>
              <a:off x="1834445" y="6370202"/>
              <a:ext cx="0" cy="179783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1719144" y="1307258"/>
            <a:ext cx="6305957" cy="11541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lang="ru-RU" sz="8000" b="1" dirty="0"/>
              <a:t>ГЕОГРАФИЯ</a:t>
            </a:r>
            <a:endParaRPr lang="vi-VN" sz="8000" b="1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54C0A09-26F7-4F63-93DC-D4AA9FE142E8}"/>
              </a:ext>
            </a:extLst>
          </p:cNvPr>
          <p:cNvGrpSpPr/>
          <p:nvPr/>
        </p:nvGrpSpPr>
        <p:grpSpPr>
          <a:xfrm>
            <a:off x="2245874" y="9801481"/>
            <a:ext cx="6974358" cy="1172053"/>
            <a:chOff x="1695337" y="4816767"/>
            <a:chExt cx="6974358" cy="11720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E5A1ED-74A4-41AF-9A8D-6AB9682AE3EA}"/>
                </a:ext>
              </a:extLst>
            </p:cNvPr>
            <p:cNvSpPr txBox="1"/>
            <p:nvPr/>
          </p:nvSpPr>
          <p:spPr>
            <a:xfrm>
              <a:off x="1695337" y="4816767"/>
              <a:ext cx="5648982" cy="1014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15000" b="1" spc="-300" dirty="0">
                  <a:solidFill>
                    <a:srgbClr val="004D9E"/>
                  </a:solidFill>
                </a:rPr>
                <a:t>80 000</a:t>
              </a:r>
              <a:endParaRPr lang="vi-VN" sz="15000" b="1" dirty="0">
                <a:solidFill>
                  <a:srgbClr val="004D9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4D5871-FCD2-4808-8676-3DCA11232860}"/>
                </a:ext>
              </a:extLst>
            </p:cNvPr>
            <p:cNvSpPr txBox="1"/>
            <p:nvPr/>
          </p:nvSpPr>
          <p:spPr>
            <a:xfrm>
              <a:off x="1829617" y="5324214"/>
              <a:ext cx="6840078" cy="6646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ru-RU" sz="3000" b="1" spc="300" dirty="0">
                  <a:solidFill>
                    <a:srgbClr val="004D9E"/>
                  </a:solidFill>
                </a:rPr>
                <a:t>клиентов за последние 10 лет</a:t>
              </a:r>
            </a:p>
          </p:txBody>
        </p:sp>
      </p:grp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ED5E2713-853B-462C-B27A-BECF6240116A}"/>
              </a:ext>
            </a:extLst>
          </p:cNvPr>
          <p:cNvCxnSpPr/>
          <p:nvPr/>
        </p:nvCxnSpPr>
        <p:spPr>
          <a:xfrm>
            <a:off x="1834445" y="9037202"/>
            <a:ext cx="0" cy="1797833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25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sea-city-sky-water-11672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24387175" cy="13716000"/>
          </a:xfrm>
        </p:spPr>
      </p:pic>
      <p:sp>
        <p:nvSpPr>
          <p:cNvPr id="7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004D9E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7D2E38B-35FF-407B-AEB6-AB73DBEAC17B}"/>
              </a:ext>
            </a:extLst>
          </p:cNvPr>
          <p:cNvSpPr/>
          <p:nvPr/>
        </p:nvSpPr>
        <p:spPr>
          <a:xfrm>
            <a:off x="0" y="0"/>
            <a:ext cx="24387175" cy="3407061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963A3-FC6B-4FA8-9EDE-EB0B87538B02}"/>
              </a:ext>
            </a:extLst>
          </p:cNvPr>
          <p:cNvSpPr txBox="1"/>
          <p:nvPr/>
        </p:nvSpPr>
        <p:spPr>
          <a:xfrm>
            <a:off x="5115336" y="1262528"/>
            <a:ext cx="16114643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ЛИЗИНГ МАЛОМЕРНЫХ СУДОВ</a:t>
            </a:r>
          </a:p>
        </p:txBody>
      </p:sp>
      <p:grpSp>
        <p:nvGrpSpPr>
          <p:cNvPr id="2" name="Группа 3"/>
          <p:cNvGrpSpPr/>
          <p:nvPr/>
        </p:nvGrpSpPr>
        <p:grpSpPr>
          <a:xfrm>
            <a:off x="0" y="11658804"/>
            <a:ext cx="3923540" cy="2057196"/>
            <a:chOff x="0" y="11658804"/>
            <a:chExt cx="3923540" cy="205719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837" y="11658804"/>
              <a:ext cx="3363703" cy="149348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2301995-7A33-4314-868A-CEBCDCBC5C82}"/>
              </a:ext>
            </a:extLst>
          </p:cNvPr>
          <p:cNvGrpSpPr/>
          <p:nvPr/>
        </p:nvGrpSpPr>
        <p:grpSpPr>
          <a:xfrm>
            <a:off x="2703171" y="1468205"/>
            <a:ext cx="1785176" cy="825435"/>
            <a:chOff x="15868651" y="11923713"/>
            <a:chExt cx="711200" cy="295275"/>
          </a:xfrm>
          <a:noFill/>
        </p:grpSpPr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6F0338D1-460C-4010-8934-92BC35CCF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7551" y="11923713"/>
              <a:ext cx="392113" cy="84138"/>
            </a:xfrm>
            <a:custGeom>
              <a:avLst/>
              <a:gdLst>
                <a:gd name="T0" fmla="*/ 421 w 437"/>
                <a:gd name="T1" fmla="*/ 92 h 92"/>
                <a:gd name="T2" fmla="*/ 15 w 437"/>
                <a:gd name="T3" fmla="*/ 92 h 92"/>
                <a:gd name="T4" fmla="*/ 0 w 437"/>
                <a:gd name="T5" fmla="*/ 78 h 92"/>
                <a:gd name="T6" fmla="*/ 0 w 437"/>
                <a:gd name="T7" fmla="*/ 15 h 92"/>
                <a:gd name="T8" fmla="*/ 15 w 437"/>
                <a:gd name="T9" fmla="*/ 0 h 92"/>
                <a:gd name="T10" fmla="*/ 325 w 437"/>
                <a:gd name="T11" fmla="*/ 0 h 92"/>
                <a:gd name="T12" fmla="*/ 362 w 437"/>
                <a:gd name="T13" fmla="*/ 15 h 92"/>
                <a:gd name="T14" fmla="*/ 430 w 437"/>
                <a:gd name="T15" fmla="*/ 71 h 92"/>
                <a:gd name="T16" fmla="*/ 421 w 437"/>
                <a:gd name="T17" fmla="*/ 92 h 92"/>
                <a:gd name="T18" fmla="*/ 421 w 43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7" h="92">
                  <a:moveTo>
                    <a:pt x="421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7" y="92"/>
                    <a:pt x="0" y="86"/>
                    <a:pt x="0" y="7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36" y="0"/>
                    <a:pt x="350" y="3"/>
                    <a:pt x="362" y="15"/>
                  </a:cubicBezTo>
                  <a:cubicBezTo>
                    <a:pt x="430" y="71"/>
                    <a:pt x="430" y="71"/>
                    <a:pt x="430" y="71"/>
                  </a:cubicBezTo>
                  <a:cubicBezTo>
                    <a:pt x="437" y="79"/>
                    <a:pt x="432" y="92"/>
                    <a:pt x="421" y="92"/>
                  </a:cubicBezTo>
                  <a:cubicBezTo>
                    <a:pt x="421" y="92"/>
                    <a:pt x="421" y="92"/>
                    <a:pt x="421" y="92"/>
                  </a:cubicBezTo>
                  <a:close/>
                </a:path>
              </a:pathLst>
            </a:custGeom>
            <a:grpFill/>
            <a:ln w="38100">
              <a:solidFill>
                <a:srgbClr val="E7EC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Freeform 32">
              <a:extLst>
                <a:ext uri="{FF2B5EF4-FFF2-40B4-BE49-F238E27FC236}">
                  <a16:creationId xmlns:a16="http://schemas.microsoft.com/office/drawing/2014/main" id="{CC5B055A-475E-426C-A985-F6897E3D7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8651" y="12038013"/>
              <a:ext cx="711200" cy="180975"/>
            </a:xfrm>
            <a:custGeom>
              <a:avLst/>
              <a:gdLst>
                <a:gd name="T0" fmla="*/ 200 w 791"/>
                <a:gd name="T1" fmla="*/ 150 h 200"/>
                <a:gd name="T2" fmla="*/ 345 w 791"/>
                <a:gd name="T3" fmla="*/ 199 h 200"/>
                <a:gd name="T4" fmla="*/ 480 w 791"/>
                <a:gd name="T5" fmla="*/ 150 h 200"/>
                <a:gd name="T6" fmla="*/ 606 w 791"/>
                <a:gd name="T7" fmla="*/ 199 h 200"/>
                <a:gd name="T8" fmla="*/ 667 w 791"/>
                <a:gd name="T9" fmla="*/ 176 h 200"/>
                <a:gd name="T10" fmla="*/ 669 w 791"/>
                <a:gd name="T11" fmla="*/ 173 h 200"/>
                <a:gd name="T12" fmla="*/ 686 w 791"/>
                <a:gd name="T13" fmla="*/ 154 h 200"/>
                <a:gd name="T14" fmla="*/ 686 w 791"/>
                <a:gd name="T15" fmla="*/ 154 h 200"/>
                <a:gd name="T16" fmla="*/ 686 w 791"/>
                <a:gd name="T17" fmla="*/ 154 h 200"/>
                <a:gd name="T18" fmla="*/ 777 w 791"/>
                <a:gd name="T19" fmla="*/ 42 h 200"/>
                <a:gd name="T20" fmla="*/ 758 w 791"/>
                <a:gd name="T21" fmla="*/ 0 h 200"/>
                <a:gd name="T22" fmla="*/ 31 w 791"/>
                <a:gd name="T23" fmla="*/ 0 h 200"/>
                <a:gd name="T24" fmla="*/ 8 w 791"/>
                <a:gd name="T25" fmla="*/ 36 h 200"/>
                <a:gd name="T26" fmla="*/ 77 w 791"/>
                <a:gd name="T27" fmla="*/ 182 h 200"/>
                <a:gd name="T28" fmla="*/ 106 w 791"/>
                <a:gd name="T29" fmla="*/ 196 h 200"/>
                <a:gd name="T30" fmla="*/ 200 w 791"/>
                <a:gd name="T31" fmla="*/ 15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1" h="200">
                  <a:moveTo>
                    <a:pt x="200" y="150"/>
                  </a:moveTo>
                  <a:cubicBezTo>
                    <a:pt x="253" y="150"/>
                    <a:pt x="258" y="199"/>
                    <a:pt x="345" y="199"/>
                  </a:cubicBezTo>
                  <a:cubicBezTo>
                    <a:pt x="419" y="199"/>
                    <a:pt x="417" y="150"/>
                    <a:pt x="480" y="150"/>
                  </a:cubicBezTo>
                  <a:cubicBezTo>
                    <a:pt x="553" y="150"/>
                    <a:pt x="552" y="199"/>
                    <a:pt x="606" y="199"/>
                  </a:cubicBezTo>
                  <a:cubicBezTo>
                    <a:pt x="634" y="199"/>
                    <a:pt x="654" y="188"/>
                    <a:pt x="667" y="176"/>
                  </a:cubicBezTo>
                  <a:cubicBezTo>
                    <a:pt x="668" y="175"/>
                    <a:pt x="669" y="174"/>
                    <a:pt x="669" y="173"/>
                  </a:cubicBezTo>
                  <a:cubicBezTo>
                    <a:pt x="686" y="154"/>
                    <a:pt x="686" y="154"/>
                    <a:pt x="686" y="154"/>
                  </a:cubicBezTo>
                  <a:cubicBezTo>
                    <a:pt x="686" y="154"/>
                    <a:pt x="686" y="154"/>
                    <a:pt x="686" y="154"/>
                  </a:cubicBezTo>
                  <a:cubicBezTo>
                    <a:pt x="686" y="154"/>
                    <a:pt x="686" y="154"/>
                    <a:pt x="686" y="154"/>
                  </a:cubicBezTo>
                  <a:cubicBezTo>
                    <a:pt x="777" y="42"/>
                    <a:pt x="777" y="42"/>
                    <a:pt x="777" y="42"/>
                  </a:cubicBezTo>
                  <a:cubicBezTo>
                    <a:pt x="791" y="25"/>
                    <a:pt x="779" y="0"/>
                    <a:pt x="75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2" y="0"/>
                    <a:pt x="0" y="19"/>
                    <a:pt x="8" y="36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82" y="194"/>
                    <a:pt x="94" y="200"/>
                    <a:pt x="106" y="196"/>
                  </a:cubicBezTo>
                  <a:cubicBezTo>
                    <a:pt x="143" y="186"/>
                    <a:pt x="155" y="150"/>
                    <a:pt x="200" y="150"/>
                  </a:cubicBezTo>
                  <a:close/>
                </a:path>
              </a:pathLst>
            </a:custGeom>
            <a:grpFill/>
            <a:ln w="38100">
              <a:solidFill>
                <a:srgbClr val="E7EC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664B8AC-0901-4180-BA33-6EF262BFCC1B}"/>
              </a:ext>
            </a:extLst>
          </p:cNvPr>
          <p:cNvGrpSpPr/>
          <p:nvPr/>
        </p:nvGrpSpPr>
        <p:grpSpPr>
          <a:xfrm>
            <a:off x="4114593" y="5727997"/>
            <a:ext cx="17941904" cy="769441"/>
            <a:chOff x="2124284" y="5804197"/>
            <a:chExt cx="17941904" cy="769441"/>
          </a:xfrm>
        </p:grpSpPr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id="{6F1B656D-9EED-4D0F-B44A-AEC999FF52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5988883"/>
              <a:ext cx="601182" cy="517141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CEC026-2D53-478A-8527-731B8F0BDD3E}"/>
                </a:ext>
              </a:extLst>
            </p:cNvPr>
            <p:cNvSpPr txBox="1"/>
            <p:nvPr/>
          </p:nvSpPr>
          <p:spPr>
            <a:xfrm>
              <a:off x="3128809" y="5804197"/>
              <a:ext cx="16937379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Действующая дилерская сеть производителя 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608D473-58ED-4AF6-852F-ABBB97227679}"/>
              </a:ext>
            </a:extLst>
          </p:cNvPr>
          <p:cNvGrpSpPr/>
          <p:nvPr/>
        </p:nvGrpSpPr>
        <p:grpSpPr>
          <a:xfrm>
            <a:off x="4114593" y="4405685"/>
            <a:ext cx="17941904" cy="769441"/>
            <a:chOff x="2124284" y="4405685"/>
            <a:chExt cx="17941904" cy="769441"/>
          </a:xfrm>
        </p:grpSpPr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7A536687-6A7F-44B2-B4AC-AE7528D123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4540493"/>
              <a:ext cx="601182" cy="539705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9CDC38-6F3D-422B-8D67-8EFE3F35186B}"/>
                </a:ext>
              </a:extLst>
            </p:cNvPr>
            <p:cNvSpPr txBox="1"/>
            <p:nvPr/>
          </p:nvSpPr>
          <p:spPr>
            <a:xfrm>
              <a:off x="3128809" y="4405685"/>
              <a:ext cx="16937379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Некоммерческое использование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D44ECAA-27CA-4D3A-B7FA-24F971B6648A}"/>
              </a:ext>
            </a:extLst>
          </p:cNvPr>
          <p:cNvGrpSpPr/>
          <p:nvPr/>
        </p:nvGrpSpPr>
        <p:grpSpPr>
          <a:xfrm>
            <a:off x="4114593" y="9088387"/>
            <a:ext cx="17941904" cy="769441"/>
            <a:chOff x="2124284" y="9088387"/>
            <a:chExt cx="17941904" cy="769441"/>
          </a:xfrm>
        </p:grpSpPr>
        <p:sp>
          <p:nvSpPr>
            <p:cNvPr id="24" name="Freeform 65">
              <a:extLst>
                <a:ext uri="{FF2B5EF4-FFF2-40B4-BE49-F238E27FC236}">
                  <a16:creationId xmlns:a16="http://schemas.microsoft.com/office/drawing/2014/main" id="{CB8CD022-55B7-416F-BBB2-84AF16772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9202687"/>
              <a:ext cx="601182" cy="517141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46AD82B-6AC2-4739-A71C-E3D505EBC61E}"/>
                </a:ext>
              </a:extLst>
            </p:cNvPr>
            <p:cNvSpPr txBox="1"/>
            <p:nvPr/>
          </p:nvSpPr>
          <p:spPr>
            <a:xfrm>
              <a:off x="3122271" y="9088387"/>
              <a:ext cx="1694391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Регистрация - ГИМС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67D6FF3-8555-48FC-A468-6054AD8A0DEA}"/>
              </a:ext>
            </a:extLst>
          </p:cNvPr>
          <p:cNvGrpSpPr/>
          <p:nvPr/>
        </p:nvGrpSpPr>
        <p:grpSpPr>
          <a:xfrm>
            <a:off x="4114593" y="7099408"/>
            <a:ext cx="17935366" cy="1538883"/>
            <a:chOff x="2124284" y="7099408"/>
            <a:chExt cx="17935366" cy="153888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021B55-6AE0-40EC-AB7D-59C8009EA990}"/>
                </a:ext>
              </a:extLst>
            </p:cNvPr>
            <p:cNvSpPr txBox="1"/>
            <p:nvPr/>
          </p:nvSpPr>
          <p:spPr>
            <a:xfrm>
              <a:off x="3122271" y="7099408"/>
              <a:ext cx="16937379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5000" b="1" dirty="0">
                  <a:solidFill>
                    <a:srgbClr val="FFFFFF"/>
                  </a:solidFill>
                </a:rPr>
                <a:t>Страхование. Обеспечение ремонтных работ по направлению от страховой компании на СТО дилера</a:t>
              </a:r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F95A2CA3-7627-4D5E-9938-222E0743C2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284" y="7265233"/>
              <a:ext cx="601182" cy="517141"/>
            </a:xfrm>
            <a:custGeom>
              <a:avLst/>
              <a:gdLst/>
              <a:ahLst/>
              <a:cxnLst>
                <a:cxn ang="0">
                  <a:pos x="0" y="1327"/>
                </a:cxn>
                <a:cxn ang="0">
                  <a:pos x="0" y="221"/>
                </a:cxn>
                <a:cxn ang="0">
                  <a:pos x="78" y="143"/>
                </a:cxn>
                <a:cxn ang="0">
                  <a:pos x="1059" y="143"/>
                </a:cxn>
                <a:cxn ang="0">
                  <a:pos x="903" y="299"/>
                </a:cxn>
                <a:cxn ang="0">
                  <a:pos x="156" y="299"/>
                </a:cxn>
                <a:cxn ang="0">
                  <a:pos x="156" y="1249"/>
                </a:cxn>
                <a:cxn ang="0">
                  <a:pos x="1106" y="1249"/>
                </a:cxn>
                <a:cxn ang="0">
                  <a:pos x="1106" y="846"/>
                </a:cxn>
                <a:cxn ang="0">
                  <a:pos x="1262" y="690"/>
                </a:cxn>
                <a:cxn ang="0">
                  <a:pos x="1262" y="1327"/>
                </a:cxn>
                <a:cxn ang="0">
                  <a:pos x="1184" y="1405"/>
                </a:cxn>
                <a:cxn ang="0">
                  <a:pos x="78" y="1405"/>
                </a:cxn>
                <a:cxn ang="0">
                  <a:pos x="0" y="1327"/>
                </a:cxn>
                <a:cxn ang="0">
                  <a:pos x="679" y="729"/>
                </a:cxn>
                <a:cxn ang="0">
                  <a:pos x="512" y="562"/>
                </a:cxn>
                <a:cxn ang="0">
                  <a:pos x="343" y="562"/>
                </a:cxn>
                <a:cxn ang="0">
                  <a:pos x="308" y="647"/>
                </a:cxn>
                <a:cxn ang="0">
                  <a:pos x="343" y="732"/>
                </a:cxn>
                <a:cxn ang="0">
                  <a:pos x="594" y="983"/>
                </a:cxn>
                <a:cxn ang="0">
                  <a:pos x="763" y="983"/>
                </a:cxn>
                <a:cxn ang="0">
                  <a:pos x="1530" y="216"/>
                </a:cxn>
                <a:cxn ang="0">
                  <a:pos x="1565" y="132"/>
                </a:cxn>
                <a:cxn ang="0">
                  <a:pos x="1530" y="47"/>
                </a:cxn>
                <a:cxn ang="0">
                  <a:pos x="1360" y="47"/>
                </a:cxn>
                <a:cxn ang="0">
                  <a:pos x="679" y="729"/>
                </a:cxn>
                <a:cxn ang="0">
                  <a:pos x="679" y="729"/>
                </a:cxn>
                <a:cxn ang="0">
                  <a:pos x="679" y="729"/>
                </a:cxn>
              </a:cxnLst>
              <a:rect l="0" t="0" r="r" b="b"/>
              <a:pathLst>
                <a:path w="1565" h="1405">
                  <a:moveTo>
                    <a:pt x="0" y="1327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78"/>
                    <a:pt x="35" y="143"/>
                    <a:pt x="78" y="143"/>
                  </a:cubicBezTo>
                  <a:cubicBezTo>
                    <a:pt x="1059" y="143"/>
                    <a:pt x="1059" y="143"/>
                    <a:pt x="1059" y="143"/>
                  </a:cubicBezTo>
                  <a:cubicBezTo>
                    <a:pt x="903" y="299"/>
                    <a:pt x="903" y="299"/>
                    <a:pt x="903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1249"/>
                    <a:pt x="156" y="1249"/>
                    <a:pt x="156" y="1249"/>
                  </a:cubicBezTo>
                  <a:cubicBezTo>
                    <a:pt x="1106" y="1249"/>
                    <a:pt x="1106" y="1249"/>
                    <a:pt x="1106" y="1249"/>
                  </a:cubicBezTo>
                  <a:cubicBezTo>
                    <a:pt x="1106" y="846"/>
                    <a:pt x="1106" y="846"/>
                    <a:pt x="1106" y="846"/>
                  </a:cubicBezTo>
                  <a:cubicBezTo>
                    <a:pt x="1262" y="690"/>
                    <a:pt x="1262" y="690"/>
                    <a:pt x="1262" y="690"/>
                  </a:cubicBezTo>
                  <a:cubicBezTo>
                    <a:pt x="1262" y="1327"/>
                    <a:pt x="1262" y="1327"/>
                    <a:pt x="1262" y="1327"/>
                  </a:cubicBezTo>
                  <a:cubicBezTo>
                    <a:pt x="1262" y="1370"/>
                    <a:pt x="1227" y="1405"/>
                    <a:pt x="1184" y="1405"/>
                  </a:cubicBezTo>
                  <a:cubicBezTo>
                    <a:pt x="78" y="1405"/>
                    <a:pt x="78" y="1405"/>
                    <a:pt x="78" y="1405"/>
                  </a:cubicBezTo>
                  <a:cubicBezTo>
                    <a:pt x="35" y="1405"/>
                    <a:pt x="0" y="1370"/>
                    <a:pt x="0" y="1327"/>
                  </a:cubicBezTo>
                  <a:close/>
                  <a:moveTo>
                    <a:pt x="679" y="729"/>
                  </a:moveTo>
                  <a:cubicBezTo>
                    <a:pt x="512" y="562"/>
                    <a:pt x="512" y="562"/>
                    <a:pt x="512" y="562"/>
                  </a:cubicBezTo>
                  <a:cubicBezTo>
                    <a:pt x="466" y="516"/>
                    <a:pt x="390" y="516"/>
                    <a:pt x="343" y="562"/>
                  </a:cubicBezTo>
                  <a:cubicBezTo>
                    <a:pt x="320" y="585"/>
                    <a:pt x="308" y="615"/>
                    <a:pt x="308" y="647"/>
                  </a:cubicBezTo>
                  <a:cubicBezTo>
                    <a:pt x="308" y="679"/>
                    <a:pt x="320" y="709"/>
                    <a:pt x="343" y="732"/>
                  </a:cubicBezTo>
                  <a:cubicBezTo>
                    <a:pt x="594" y="983"/>
                    <a:pt x="594" y="983"/>
                    <a:pt x="594" y="983"/>
                  </a:cubicBezTo>
                  <a:cubicBezTo>
                    <a:pt x="641" y="1029"/>
                    <a:pt x="716" y="1029"/>
                    <a:pt x="763" y="983"/>
                  </a:cubicBezTo>
                  <a:cubicBezTo>
                    <a:pt x="1530" y="216"/>
                    <a:pt x="1530" y="216"/>
                    <a:pt x="1530" y="216"/>
                  </a:cubicBezTo>
                  <a:cubicBezTo>
                    <a:pt x="1552" y="193"/>
                    <a:pt x="1565" y="163"/>
                    <a:pt x="1565" y="132"/>
                  </a:cubicBezTo>
                  <a:cubicBezTo>
                    <a:pt x="1565" y="100"/>
                    <a:pt x="1552" y="70"/>
                    <a:pt x="1530" y="47"/>
                  </a:cubicBezTo>
                  <a:cubicBezTo>
                    <a:pt x="1483" y="0"/>
                    <a:pt x="1407" y="0"/>
                    <a:pt x="1360" y="47"/>
                  </a:cubicBezTo>
                  <a:lnTo>
                    <a:pt x="679" y="729"/>
                  </a:lnTo>
                  <a:close/>
                  <a:moveTo>
                    <a:pt x="679" y="729"/>
                  </a:moveTo>
                  <a:cubicBezTo>
                    <a:pt x="679" y="729"/>
                    <a:pt x="679" y="729"/>
                    <a:pt x="679" y="72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574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3">
            <a:extLst>
              <a:ext uri="{FF2B5EF4-FFF2-40B4-BE49-F238E27FC236}">
                <a16:creationId xmlns:a16="http://schemas.microsoft.com/office/drawing/2014/main" id="{2A864659-FCB4-4882-A28B-08D7868FD962}"/>
              </a:ext>
            </a:extLst>
          </p:cNvPr>
          <p:cNvSpPr/>
          <p:nvPr/>
        </p:nvSpPr>
        <p:spPr>
          <a:xfrm>
            <a:off x="0" y="0"/>
            <a:ext cx="24387175" cy="3737113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4D9E"/>
              </a:solidFill>
            </a:endParaRPr>
          </a:p>
        </p:txBody>
      </p:sp>
      <p:grpSp>
        <p:nvGrpSpPr>
          <p:cNvPr id="168" name="Группа 167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5733152" y="1110134"/>
            <a:ext cx="12920870" cy="21800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500"/>
              </a:lnSpc>
            </a:pPr>
            <a:r>
              <a:rPr lang="ru-RU" sz="8000" b="1" dirty="0">
                <a:solidFill>
                  <a:schemeClr val="bg1"/>
                </a:solidFill>
              </a:rPr>
              <a:t>БАЗОВЫЕ УСЛОВИЯ</a:t>
            </a:r>
            <a:endParaRPr lang="en-US" sz="8000" b="1" dirty="0">
              <a:solidFill>
                <a:schemeClr val="bg1"/>
              </a:solidFill>
            </a:endParaRPr>
          </a:p>
          <a:p>
            <a:pPr algn="ctr">
              <a:lnSpc>
                <a:spcPts val="8500"/>
              </a:lnSpc>
            </a:pPr>
            <a:r>
              <a:rPr lang="ru-RU" sz="8000" b="1" dirty="0">
                <a:solidFill>
                  <a:schemeClr val="bg1"/>
                </a:solidFill>
              </a:rPr>
              <a:t>ЛИЗИНГА КАТЕРОВ</a:t>
            </a:r>
            <a:endParaRPr lang="vi-VN" sz="8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7D9F05-EE52-424C-943A-3C6BCE2CC9CA}"/>
              </a:ext>
            </a:extLst>
          </p:cNvPr>
          <p:cNvSpPr/>
          <p:nvPr/>
        </p:nvSpPr>
        <p:spPr>
          <a:xfrm>
            <a:off x="15223399" y="12823662"/>
            <a:ext cx="854227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*Компания оставляет за собой право запросить дополнительные документы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DB189D4-293E-40FF-AFCD-39ACB16F6B18}"/>
              </a:ext>
            </a:extLst>
          </p:cNvPr>
          <p:cNvSpPr/>
          <p:nvPr/>
        </p:nvSpPr>
        <p:spPr>
          <a:xfrm>
            <a:off x="11348761" y="5029199"/>
            <a:ext cx="12145617" cy="6818243"/>
          </a:xfrm>
          <a:prstGeom prst="roundRect">
            <a:avLst>
              <a:gd name="adj" fmla="val 3469"/>
            </a:avLst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F06D88E-7A2F-4ABD-8A07-67229F96E366}"/>
              </a:ext>
            </a:extLst>
          </p:cNvPr>
          <p:cNvSpPr/>
          <p:nvPr/>
        </p:nvSpPr>
        <p:spPr>
          <a:xfrm>
            <a:off x="892796" y="5029199"/>
            <a:ext cx="10257182" cy="6818243"/>
          </a:xfrm>
          <a:prstGeom prst="roundRect">
            <a:avLst>
              <a:gd name="adj" fmla="val 3469"/>
            </a:avLst>
          </a:prstGeom>
          <a:solidFill>
            <a:srgbClr val="D2EE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28A06-C148-4A6B-BAB6-0C40745891CC}"/>
              </a:ext>
            </a:extLst>
          </p:cNvPr>
          <p:cNvSpPr txBox="1"/>
          <p:nvPr/>
        </p:nvSpPr>
        <p:spPr>
          <a:xfrm flipH="1">
            <a:off x="11953322" y="5905978"/>
            <a:ext cx="11352654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/>
              <a:t>ДОКУМЕНТЫ</a:t>
            </a:r>
            <a:r>
              <a:rPr lang="ru-RU" dirty="0">
                <a:solidFill>
                  <a:schemeClr val="tx1">
                    <a:lumMod val="60000"/>
                    <a:lumOff val="40000"/>
                  </a:schemeClr>
                </a:solidFill>
              </a:rPr>
              <a:t>*</a:t>
            </a:r>
            <a:r>
              <a:rPr lang="ru-RU" b="1" dirty="0"/>
              <a:t>:</a:t>
            </a:r>
            <a:r>
              <a:rPr lang="ru-RU" dirty="0"/>
              <a:t> 	</a:t>
            </a:r>
          </a:p>
          <a:p>
            <a:pPr marL="571500" lvl="0" indent="-5715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ru-RU" dirty="0"/>
              <a:t>Анкета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Паспорт ЕИО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Отчетность из СПАРК для ОСН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Справка о задолженности по стандартной форме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Юридические документы</a:t>
            </a:r>
          </a:p>
          <a:p>
            <a:pPr marL="342900" lvl="0" indent="-342900">
              <a:buFontTx/>
              <a:buChar char="-"/>
            </a:pPr>
            <a:endParaRPr lang="ru-RU" sz="18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D75ADA1-FA93-4C74-81C5-B29EDC1FF6DF}"/>
              </a:ext>
            </a:extLst>
          </p:cNvPr>
          <p:cNvSpPr txBox="1"/>
          <p:nvPr/>
        </p:nvSpPr>
        <p:spPr>
          <a:xfrm flipH="1">
            <a:off x="1506212" y="5905978"/>
            <a:ext cx="9444984" cy="45370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b="1" dirty="0"/>
              <a:t>МАЛОМЕРНЫЕ СУДА ДЛЯ</a:t>
            </a:r>
            <a:r>
              <a:rPr lang="en-US" b="1" dirty="0"/>
              <a:t> </a:t>
            </a:r>
            <a:br>
              <a:rPr lang="en-US" b="1" dirty="0"/>
            </a:br>
            <a:r>
              <a:rPr lang="ru-RU" b="1" dirty="0">
                <a:solidFill>
                  <a:srgbClr val="004D9E"/>
                </a:solidFill>
              </a:rPr>
              <a:t>НЕКОММЕРЧЕСКОГО</a:t>
            </a:r>
            <a:r>
              <a:rPr lang="ru-RU" b="1" dirty="0"/>
              <a:t> ИСПОЛЬЗОВАНИЯ</a:t>
            </a:r>
            <a:endParaRPr lang="ru-RU" dirty="0"/>
          </a:p>
          <a:p>
            <a:pPr marL="571500" lvl="0" indent="-5715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ru-RU" b="1" dirty="0"/>
              <a:t>Аванс от – 10%</a:t>
            </a:r>
          </a:p>
          <a:p>
            <a:pPr marL="571500" lvl="0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ru-RU" b="1" dirty="0"/>
              <a:t>Срок лизинга – 60 месяцев </a:t>
            </a:r>
          </a:p>
          <a:p>
            <a:pPr marL="571500" lvl="0" indent="-5715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ru-RU" b="1" dirty="0"/>
              <a:t>Рассмотрение заявки за 1 день</a:t>
            </a:r>
          </a:p>
        </p:txBody>
      </p:sp>
    </p:spTree>
    <p:extLst>
      <p:ext uri="{BB962C8B-B14F-4D97-AF65-F5344CB8AC3E}">
        <p14:creationId xmlns:p14="http://schemas.microsoft.com/office/powerpoint/2010/main" val="213850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8A3F7A1A-5F67-422D-A5B7-8DF48562B492}"/>
              </a:ext>
            </a:extLst>
          </p:cNvPr>
          <p:cNvSpPr/>
          <p:nvPr/>
        </p:nvSpPr>
        <p:spPr>
          <a:xfrm>
            <a:off x="0" y="0"/>
            <a:ext cx="24387175" cy="2862324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grpSp>
        <p:nvGrpSpPr>
          <p:cNvPr id="168" name="Группа 167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2C5AB6-335E-4894-AC7C-FACD153BBE81}"/>
              </a:ext>
            </a:extLst>
          </p:cNvPr>
          <p:cNvSpPr/>
          <p:nvPr/>
        </p:nvSpPr>
        <p:spPr>
          <a:xfrm>
            <a:off x="1724687" y="3371509"/>
            <a:ext cx="10898009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</a:rPr>
              <a:t>Модели — </a:t>
            </a:r>
            <a:r>
              <a:rPr lang="en-US" u="sng" dirty="0">
                <a:solidFill>
                  <a:srgbClr val="0082BF"/>
                </a:solidFill>
                <a:hlinkClick r:id="rId2"/>
              </a:rPr>
              <a:t>https://vboats.ru/boats/?category[]=14</a:t>
            </a:r>
            <a:endParaRPr lang="ru-RU" u="sng" dirty="0">
              <a:solidFill>
                <a:srgbClr val="0082BF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</a:rPr>
              <a:t>Длины, метры —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6,2-9,6</a:t>
            </a:r>
            <a:endParaRPr lang="ru-RU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</a:rPr>
              <a:t>Диапазон стоимостей, млн ₽ —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2,8 - 8,7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DA6EB7A-FC9A-4D11-A974-03E7324E5507}"/>
              </a:ext>
            </a:extLst>
          </p:cNvPr>
          <p:cNvGrpSpPr/>
          <p:nvPr/>
        </p:nvGrpSpPr>
        <p:grpSpPr>
          <a:xfrm>
            <a:off x="1245604" y="7082301"/>
            <a:ext cx="22395788" cy="3321824"/>
            <a:chOff x="2181887" y="6554661"/>
            <a:chExt cx="22395788" cy="3321824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27E824E-8974-4F3B-B3AE-85F1BE72F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887" y="6554661"/>
              <a:ext cx="10220702" cy="3195533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36131CE-1539-45A4-B684-94F8E287A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57589" y="6736774"/>
              <a:ext cx="12220086" cy="3139711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ED7B5EE-7588-4E01-AA64-9FA9552992F6}"/>
              </a:ext>
            </a:extLst>
          </p:cNvPr>
          <p:cNvGrpSpPr/>
          <p:nvPr/>
        </p:nvGrpSpPr>
        <p:grpSpPr>
          <a:xfrm>
            <a:off x="3688701" y="10313410"/>
            <a:ext cx="17762655" cy="2993737"/>
            <a:chOff x="3688701" y="9845404"/>
            <a:chExt cx="17762655" cy="299373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1381E1C-38DE-4917-AF5B-DC66AD494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31"/>
            <a:stretch/>
          </p:blipFill>
          <p:spPr>
            <a:xfrm>
              <a:off x="3688701" y="9845404"/>
              <a:ext cx="10429213" cy="286719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836E844-BA4C-412B-9E1C-4FE8F4747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92"/>
            <a:stretch/>
          </p:blipFill>
          <p:spPr>
            <a:xfrm>
              <a:off x="14194114" y="9852840"/>
              <a:ext cx="7257242" cy="298630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970B5F7-23A1-400A-BB9E-7337406C0411}"/>
              </a:ext>
            </a:extLst>
          </p:cNvPr>
          <p:cNvSpPr txBox="1"/>
          <p:nvPr/>
        </p:nvSpPr>
        <p:spPr>
          <a:xfrm>
            <a:off x="3688699" y="1043319"/>
            <a:ext cx="17009777" cy="1090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8499"/>
              </a:lnSpc>
            </a:pPr>
            <a:r>
              <a:rPr lang="ru-RU" sz="7999" b="1" dirty="0">
                <a:solidFill>
                  <a:srgbClr val="004D9E"/>
                </a:solidFill>
              </a:rPr>
              <a:t>СЕРИЯ </a:t>
            </a:r>
            <a:r>
              <a:rPr lang="en-US" sz="7999" b="1" dirty="0">
                <a:solidFill>
                  <a:srgbClr val="004D9E"/>
                </a:solidFill>
              </a:rPr>
              <a:t>VOYAGER </a:t>
            </a:r>
          </a:p>
        </p:txBody>
      </p:sp>
    </p:spTree>
    <p:extLst>
      <p:ext uri="{BB962C8B-B14F-4D97-AF65-F5344CB8AC3E}">
        <p14:creationId xmlns:p14="http://schemas.microsoft.com/office/powerpoint/2010/main" val="298011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128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0"/>
            <a:ext cx="24387176" cy="13716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AEE11F"/>
              </a:solidFill>
            </a:endParaRPr>
          </a:p>
        </p:txBody>
      </p:sp>
      <p:sp>
        <p:nvSpPr>
          <p:cNvPr id="129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0"/>
            <a:ext cx="24387174" cy="13716000"/>
          </a:xfrm>
          <a:prstGeom prst="rect">
            <a:avLst/>
          </a:prstGeom>
          <a:solidFill>
            <a:srgbClr val="004D9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ECFDAE6-2F2C-4F9B-A45D-B7AEBE249DE0}"/>
              </a:ext>
            </a:extLst>
          </p:cNvPr>
          <p:cNvSpPr txBox="1"/>
          <p:nvPr/>
        </p:nvSpPr>
        <p:spPr>
          <a:xfrm>
            <a:off x="7236224" y="12050560"/>
            <a:ext cx="99147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baltlease.ru</a:t>
            </a:r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8 800 222 0 555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663834" y="12947600"/>
            <a:ext cx="2305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заключении договора лизинга индивидуально согласовываются условия оказания услуг, влияющие на сумму расходов, которую понесет лизингополучатель: срок лизинга, размер первого (авансового) платежа, интенсивность возмещения расходов на приобретение предмета лизинга в составе лизинговых платежей, удорожание, выбор страхователя, страховщика, балансодержателя предмета лизинга, стороны, на имя которой регистрируется предмет лизинга. Данное предложение не является офертой. ООО «Балтийский лизинг»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8E67D8-9203-4D3B-A524-3170A6A2B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191" y="5334904"/>
            <a:ext cx="6860792" cy="30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to">
      <a:dk1>
        <a:srgbClr val="393939"/>
      </a:dk1>
      <a:lt1>
        <a:srgbClr val="FDFDFD"/>
      </a:lt1>
      <a:dk2>
        <a:srgbClr val="2A3442"/>
      </a:dk2>
      <a:lt2>
        <a:srgbClr val="E7E6E6"/>
      </a:lt2>
      <a:accent1>
        <a:srgbClr val="595959"/>
      </a:accent1>
      <a:accent2>
        <a:srgbClr val="7F7F7F"/>
      </a:accent2>
      <a:accent3>
        <a:srgbClr val="A5A5A5"/>
      </a:accent3>
      <a:accent4>
        <a:srgbClr val="3A3838"/>
      </a:accent4>
      <a:accent5>
        <a:srgbClr val="3F3F3F"/>
      </a:accent5>
      <a:accent6>
        <a:srgbClr val="3A3838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3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15141</TotalTime>
  <Words>443</Words>
  <Application>Microsoft Office PowerPoint</Application>
  <PresentationFormat>Произвольный</PresentationFormat>
  <Paragraphs>73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Courier New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Tru-la-la</dc:creator>
  <cp:lastModifiedBy>Пантелеев Николай</cp:lastModifiedBy>
  <cp:revision>625</cp:revision>
  <dcterms:created xsi:type="dcterms:W3CDTF">2018-08-16T01:39:24Z</dcterms:created>
  <dcterms:modified xsi:type="dcterms:W3CDTF">2025-02-07T07:02:40Z</dcterms:modified>
</cp:coreProperties>
</file>